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2"/>
  </p:notesMasterIdLst>
  <p:sldIdLst>
    <p:sldId id="257" r:id="rId2"/>
    <p:sldId id="258" r:id="rId3"/>
    <p:sldId id="280" r:id="rId4"/>
    <p:sldId id="281" r:id="rId5"/>
    <p:sldId id="282" r:id="rId6"/>
    <p:sldId id="283" r:id="rId7"/>
    <p:sldId id="284" r:id="rId8"/>
    <p:sldId id="286" r:id="rId9"/>
    <p:sldId id="287" r:id="rId10"/>
    <p:sldId id="27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83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3/25/2020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 smtClean="0"/>
              <a:t>Tuturato</a:t>
            </a:r>
            <a:r>
              <a:rPr lang="it-IT" sz="2800" dirty="0" smtClean="0"/>
              <a:t> di Analisi Matematica II</a:t>
            </a:r>
            <a:br>
              <a:rPr lang="it-IT" sz="2800" dirty="0" smtClean="0"/>
            </a:br>
            <a:r>
              <a:rPr lang="it-IT" sz="2800" dirty="0" smtClean="0"/>
              <a:t>Paolo </a:t>
            </a:r>
            <a:r>
              <a:rPr lang="it-IT" sz="2800" dirty="0" err="1" smtClean="0"/>
              <a:t>Vasarelli</a:t>
            </a:r>
            <a:endParaRPr lang="it-IT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it-IT" sz="3200" dirty="0" smtClean="0">
                    <a:solidFill>
                      <a:srgbClr val="FF0000"/>
                    </a:solidFill>
                  </a:rPr>
                  <a:t>Esercizio 3 (14 06 2019) </a:t>
                </a:r>
              </a:p>
              <a:p>
                <a:pPr marL="114300" indent="0">
                  <a:buNone/>
                </a:pPr>
                <a:r>
                  <a:rPr lang="it-IT" sz="3200" dirty="0" smtClean="0"/>
                  <a:t>Data </a:t>
                </a:r>
                <a:r>
                  <a:rPr lang="it-IT" sz="3200" dirty="0"/>
                  <a:t>la </a:t>
                </a:r>
                <a:r>
                  <a:rPr lang="it-IT" sz="3200" dirty="0" smtClean="0"/>
                  <a:t>funzione 2</a:t>
                </a:r>
                <a:r>
                  <a:rPr lang="it-IT" sz="3200" dirty="0" smtClean="0">
                    <a:sym typeface="Symbol" panose="05050102010706020507" pitchFamily="18" charset="2"/>
                  </a:rPr>
                  <a:t>-periodica definita da</a:t>
                </a:r>
                <a:endParaRPr lang="it-IT" sz="3200" dirty="0" smtClean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it-IT" sz="3200" dirty="0" smtClean="0"/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/>
                  <a:t>Studiare la convergenza </a:t>
                </a:r>
                <a:r>
                  <a:rPr lang="it-IT" sz="3200" dirty="0" smtClean="0"/>
                  <a:t>puntuale della serie di Fourier associata e calcolarne la somma. </a:t>
                </a:r>
                <a:endParaRPr lang="it-IT" sz="3200" dirty="0" smtClean="0"/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/>
                  <a:t>Calcolare i coefficienti e scrivere la serie di Fourier associata. </a:t>
                </a:r>
                <a:endParaRPr lang="it-IT" sz="3200" dirty="0" smtClean="0"/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/>
                  <a:t>Studiare la convergenza totale della serie di Fourier.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/>
                  <a:t>Dimostrare che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it-IT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t-IT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nary>
                  </m:oMath>
                </a14:m>
                <a:r>
                  <a:rPr lang="it-IT" sz="3200" dirty="0" smtClean="0"/>
                  <a:t>. </a:t>
                </a:r>
                <a:endParaRPr lang="it-IT" sz="3200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  <a:blipFill rotWithShape="0">
                <a:blip r:embed="rId2"/>
                <a:stretch>
                  <a:fillRect l="-369" t="-23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Dimostrare che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nary>
                  </m:oMath>
                </a14:m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abbiamo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alt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t-IT" alt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1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alt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it-IT" alt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it-IT" alt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 quindi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hr m:val="∑"/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altLang="it-IT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altLang="it-IT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altLang="it-IT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t-IT" altLang="it-IT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it-IT" sz="3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f>
                        <m:fPr>
                          <m:ctrlPr>
                            <a:rPr lang="it-IT" alt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alt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it-IT" alt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it-IT" sz="3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l="-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5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</a:rPr>
                  <a:t>Studiare la convergenza puntuale della serie di Fourier associata e calcolarne la somma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pari,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𝑠𝑔𝑛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−1   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𝑝𝑒𝑟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1     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𝑝𝑒𝑟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la funzione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regolare a tratti in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allora, per il teorema di convergenza delle serie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Fourier, la serie di Fourier converge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d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continua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la serie di Fourier converge puntualmente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l="-73" t="-749" r="-14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</a:rPr>
                  <a:t>Calcolare i coefficienti e scrivere la serie di Fourier 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associata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di Fourier di </a:t>
                </a:r>
                <a14:m>
                  <m:oMath xmlns:m="http://schemas.openxmlformats.org/officeDocument/2006/math"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𝑘𝑥</m:t>
                                  </m:r>
                                </m:e>
                              </m:func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𝑘𝑥</m:t>
                                  </m:r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ove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</a:rPr>
                  <a:t>Calcolare i coefficienti e scrivere la serie di Fourier 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associata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pari si ha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3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5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Calcolare i coefficienti e scrivere la serie di Fourier associata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alt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it-IT" alt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mr>
                        <m:mr>
                          <m:e>
                            <m: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altLang="it-IT" sz="24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</a:t>
                </a: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Calcoliamo, per parti, l’integrale indefinito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𝑥</m:t>
                        </m:r>
                        <m:func>
                          <m:func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𝑘𝑥</m:t>
                            </m:r>
                          </m:e>
                        </m:func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  <m:r>
                              <m:rPr>
                                <m:brk m:alnAt="7"/>
                              </m:rP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      </m:t>
                            </m:r>
                            <m:sSup>
                              <m:sSupPr>
                                <m:ctrlP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6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𝑘𝑥</m:t>
                                </m:r>
                              </m:e>
                            </m:func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</m:t>
                            </m:r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6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𝑘𝑥</m:t>
                                </m:r>
                              </m:e>
                            </m:func>
                          </m:e>
                        </m:mr>
                      </m:m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  <m:r>
                      <a:rPr lang="it-IT" alt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1311" b="-125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6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Calcolare i coefficienti e scrivere la serie di Fourier associata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P</a:t>
                </a:r>
                <a:r>
                  <a:rPr lang="it-IT" altLang="it-IT" sz="24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er </a:t>
                </a: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parti, l’integrale indefinito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𝑥</m:t>
                        </m:r>
                        <m:func>
                          <m:func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𝑘𝑥</m:t>
                            </m:r>
                          </m:e>
                        </m:func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       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𝑘𝑥</m:t>
                                </m:r>
                              </m:e>
                            </m:func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𝑘𝑥</m:t>
                                </m:r>
                              </m:e>
                            </m:func>
                          </m:e>
                        </m:mr>
                      </m:m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</m:oMath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func>
                        <m:func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2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</m:e>
                      </m:func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den>
                    </m:f>
                    <m:func>
                      <m:funcPr>
                        <m:ctrlPr>
                          <a:rPr lang="it-IT" alt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𝑘𝑥</m:t>
                        </m:r>
                      </m:e>
                    </m:func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unc>
                      <m:funcPr>
                        <m:ctrlPr>
                          <a:rPr lang="it-IT" alt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𝑘𝑥</m:t>
                        </m:r>
                      </m:e>
                    </m:func>
                  </m:oMath>
                </a14:m>
                <a:r>
                  <a:rPr lang="it-IT" altLang="it-IT" sz="24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</a:t>
                </a: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749" r="-5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Calcolare i coefficienti e scrivere la serie di Fourier associata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altLang="it-IT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alt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it-IT" alt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func>
                          <m:funcPr>
                            <m:ctrlP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𝑘𝑥</m:t>
                            </m:r>
                          </m:e>
                        </m:func>
                        <m:r>
                          <a:rPr lang="it-IT" alt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alt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it-IT" alt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𝑘𝑥</m:t>
                            </m:r>
                          </m:e>
                        </m:func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it-IT" alt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mr>
                      <m:mr>
                        <m:e>
                          <m: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</m:oMath>
                </a14:m>
                <a:r>
                  <a:rPr lang="it-IT" altLang="it-IT" sz="20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=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it-IT" alt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func>
                          <m:r>
                            <a:rPr lang="it-IT" alt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alt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it-IT" alt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it-IT" altLang="it-IT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0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</m:e>
                      </m:d>
                      <m:r>
                        <a:rPr lang="it-IT" alt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it-IT" alt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it-IT" alt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alt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alt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it-IT" alt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it-IT" alt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it-IT" alt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alt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t-IT" alt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3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Studiare la convergenza totale della serie di Fourier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di Fourier di </a:t>
                </a: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</a:t>
                </a:r>
              </a:p>
              <a:p>
                <a:pPr algn="ctr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𝑘𝑥</m:t>
                                  </m:r>
                                </m:e>
                              </m:func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𝑘𝑥</m:t>
                                  </m:r>
                                </m:e>
                              </m:func>
                            </m:e>
                          </m:d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altLang="it-IT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altLang="it-IT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altLang="it-IT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t-IT" altLang="it-IT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t-IT" altLang="it-IT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36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altLang="it-IT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it-IT" alt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1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Studiare la convergenza totale della serie di Fourier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r>
                  <a:rPr lang="it-IT" altLang="it-IT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valore assoluto dei coefficienti della serie di </a:t>
                </a: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Fourier di </a:t>
                </a: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sono maggiorati da</a:t>
                </a: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altLang="it-IT" sz="3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3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t-IT" altLang="it-IT" sz="3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3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it-IT" altLang="it-IT" sz="3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it-IT" altLang="it-IT" sz="3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3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3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it-IT" altLang="it-IT" sz="3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it-IT" altLang="it-IT" sz="3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altLang="it-IT" sz="3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3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altLang="it-IT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altLang="it-IT" sz="3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alt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è convergente</a:t>
                </a:r>
              </a:p>
              <a:p>
                <a:pPr algn="ctr"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Allora la serie di Fourier di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converge totalmente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la somma è proprio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altLang="it-IT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altLang="it-IT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altLang="it-IT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t-IT" altLang="it-IT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altLang="it-IT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alt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t-IT" altLang="it-IT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36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altLang="it-IT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it-IT" alt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1124" r="-7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0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604</TotalTime>
  <Words>144</Words>
  <Application>Microsoft Office PowerPoint</Application>
  <PresentationFormat>Presentazione su schermo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MT Extra</vt:lpstr>
      <vt:lpstr>Symbol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79</cp:revision>
  <dcterms:created xsi:type="dcterms:W3CDTF">2017-04-07T13:22:29Z</dcterms:created>
  <dcterms:modified xsi:type="dcterms:W3CDTF">2020-03-25T11:45:40Z</dcterms:modified>
</cp:coreProperties>
</file>