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6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95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00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7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62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96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287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2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27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27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23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85B46-380D-4EB0-8227-F64130C02F9A}" type="datetimeFigureOut">
              <a:rPr lang="it-IT" smtClean="0"/>
              <a:t>29/04/2020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D4D5-8350-463E-AF4D-1B23D1AB33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29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563" y="-228600"/>
            <a:ext cx="9764713" cy="731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043608" y="5805264"/>
            <a:ext cx="8170238" cy="1052736"/>
          </a:xfrm>
          <a:prstGeom prst="rect">
            <a:avLst/>
          </a:prstGeom>
          <a:gradFill flip="none" rotWithShape="1">
            <a:gsLst>
              <a:gs pos="36000">
                <a:schemeClr val="bg2">
                  <a:lumMod val="75000"/>
                </a:schemeClr>
              </a:gs>
              <a:gs pos="0">
                <a:schemeClr val="bg2">
                  <a:lumMod val="50000"/>
                </a:schemeClr>
              </a:gs>
              <a:gs pos="56000">
                <a:schemeClr val="bg2">
                  <a:lumMod val="75000"/>
                </a:schemeClr>
              </a:gs>
              <a:gs pos="69000">
                <a:schemeClr val="bg2">
                  <a:lumMod val="90000"/>
                </a:schemeClr>
              </a:gs>
              <a:gs pos="100000">
                <a:schemeClr val="bg2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035215" y="5869967"/>
            <a:ext cx="6102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SEMINARIO TELEMATICO</a:t>
            </a:r>
          </a:p>
          <a:p>
            <a:pPr algn="ctr"/>
            <a:r>
              <a:rPr lang="it-IT" dirty="0" smtClean="0">
                <a:latin typeface="Arial" pitchFamily="34" charset="0"/>
                <a:cs typeface="Arial" pitchFamily="34" charset="0"/>
              </a:rPr>
              <a:t>L’Aquila</a:t>
            </a:r>
            <a:r>
              <a:rPr lang="it-IT" dirty="0">
                <a:latin typeface="Arial" pitchFamily="34" charset="0"/>
                <a:cs typeface="Arial" pitchFamily="34" charset="0"/>
              </a:rPr>
              <a:t>,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25 Maggio 2020, ore 15,00 -17,00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b="1" dirty="0" smtClean="0">
                <a:latin typeface="Arial" pitchFamily="34" charset="0"/>
                <a:cs typeface="Arial" pitchFamily="34" charset="0"/>
              </a:rPr>
              <a:t>Relatore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: ing. Elio </a:t>
            </a:r>
            <a:r>
              <a:rPr lang="it-IT" b="1" dirty="0" err="1">
                <a:latin typeface="Arial" pitchFamily="34" charset="0"/>
                <a:cs typeface="Arial" pitchFamily="34" charset="0"/>
              </a:rPr>
              <a:t>Bucciantonio</a:t>
            </a:r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5912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 Di Gasbarro</dc:creator>
  <cp:lastModifiedBy>Giulio D'Emilia</cp:lastModifiedBy>
  <cp:revision>4</cp:revision>
  <dcterms:created xsi:type="dcterms:W3CDTF">2015-03-03T11:44:54Z</dcterms:created>
  <dcterms:modified xsi:type="dcterms:W3CDTF">2020-04-29T06:52:22Z</dcterms:modified>
</cp:coreProperties>
</file>