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6"/>
  </p:notesMasterIdLst>
  <p:sldIdLst>
    <p:sldId id="257" r:id="rId2"/>
    <p:sldId id="258" r:id="rId3"/>
    <p:sldId id="280" r:id="rId4"/>
    <p:sldId id="27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6/4/2020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 algn="just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2 (13 06 2018) Prima parte  </a:t>
                </a: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serie di funzioni</a:t>
                </a:r>
                <a:endParaRPr lang="it-IT" sz="3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r>
                  <a:rPr lang="it-IT" sz="32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sup>
                        </m:sSup>
                      </m:e>
                    </m:nary>
                  </m:oMath>
                </a14:m>
                <a:endParaRPr lang="it-IT" sz="3200" dirty="0"/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l’insieme 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dei punti in cui converge puntualmente. </a:t>
                </a: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se la serie converge totalmente in 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oppure stabilire in quali intervalli contenuti in 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converge totalmente. </a:t>
                </a: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se la somma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della serie è continua oppure in quale sotto intervallo è continua. Calcolare la somma della serie. 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  <a:blipFill>
                <a:blip r:embed="rId2"/>
                <a:stretch>
                  <a:fillRect l="-295" t="-2315" r="-1697" b="-57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0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l’insieme </a:t>
                </a:r>
                <a:r>
                  <a:rPr lang="it-IT" sz="20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it-IT" sz="20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dei punti in cui converge puntualmente</a:t>
                </a:r>
                <a:r>
                  <a:rPr lang="it-IT" sz="20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sup>
                        </m:sSup>
                      </m:e>
                    </m:nary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it-IT" sz="28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t-IT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sz="2800" dirty="0"/>
                  <a:t>,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una serie geometrica di ragione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sup>
                    </m:sSup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Pertanto converge puntualmente per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0&lt;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sup>
                    </m:sSup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−2&lt;</m:t>
                    </m:r>
                    <m:func>
                      <m:func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func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−2&lt;0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&lt;2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−∞,2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l="-73" t="-655" r="-14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se la serie converge totalmente in </a:t>
                </a:r>
                <a:r>
                  <a:rPr lang="it-IT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oppure stabilire in quali intervalli contenuti in </a:t>
                </a:r>
                <a:r>
                  <a:rPr lang="it-IT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converge totalmente.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convergere totalmente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sup>
                        </m:sSup>
                      </m:e>
                    </m:nary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deve esistere una successione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 termini positivi tale che:	</a:t>
                </a:r>
              </a:p>
              <a:p>
                <a:pPr marL="685800" indent="-571500" algn="just">
                  <a:lnSpc>
                    <a:spcPct val="120000"/>
                  </a:lnSpc>
                  <a:buFont typeface="+mj-lt"/>
                  <a:buAutoNum type="romanL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≤</m:t>
                    </m:r>
                    <m:sSub>
                      <m:sSub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sSub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𝑎</m:t>
                        </m:r>
                      </m:e>
                      <m:sub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per ogni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−∞,2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𝑛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∈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𝑁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;</m:t>
                    </m:r>
                  </m:oMath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685800" indent="-571500" algn="just">
                  <a:lnSpc>
                    <a:spcPct val="120000"/>
                  </a:lnSpc>
                  <a:buFont typeface="+mj-lt"/>
                  <a:buAutoNum type="romanL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𝑛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=1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converge.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 la serie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sup>
                        </m:sSup>
                      </m:e>
                    </m:nary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converge totalmente in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]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−∞,2−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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 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&gt;0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l="-73" t="-936" r="-14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30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se la somma </a:t>
                </a:r>
                <a14:m>
                  <m:oMath xmlns:m="http://schemas.openxmlformats.org/officeDocument/2006/math">
                    <m:r>
                      <a:rPr lang="it-IT" sz="3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sz="3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della serie è continua oppure in quale sotto intervallo è continua. Calcolare la somma della serie.  </a:t>
                </a:r>
              </a:p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somma della serie è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d>
                              <m:dPr>
                                <m:ctrlP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sup>
                        </m:sSup>
                      </m:den>
                    </m:f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è continua in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−∞,2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l="-655" t="-1311" r="-14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53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515</TotalTime>
  <Words>204</Words>
  <Application>Microsoft Office PowerPoint</Application>
  <PresentationFormat>Presentazione su schermo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71</cp:revision>
  <dcterms:created xsi:type="dcterms:W3CDTF">2017-04-07T13:22:29Z</dcterms:created>
  <dcterms:modified xsi:type="dcterms:W3CDTF">2020-06-04T09:16:39Z</dcterms:modified>
</cp:coreProperties>
</file>