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5"/>
  </p:notesMasterIdLst>
  <p:sldIdLst>
    <p:sldId id="257" r:id="rId2"/>
    <p:sldId id="258" r:id="rId3"/>
    <p:sldId id="288" r:id="rId4"/>
    <p:sldId id="289" r:id="rId5"/>
    <p:sldId id="280" r:id="rId6"/>
    <p:sldId id="281" r:id="rId7"/>
    <p:sldId id="282" r:id="rId8"/>
    <p:sldId id="290" r:id="rId9"/>
    <p:sldId id="283" r:id="rId10"/>
    <p:sldId id="291" r:id="rId11"/>
    <p:sldId id="284" r:id="rId12"/>
    <p:sldId id="286" r:id="rId13"/>
    <p:sldId id="28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5/14/2020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92365" y="1417639"/>
                <a:ext cx="8257308" cy="5269488"/>
              </a:xfrm>
            </p:spPr>
            <p:txBody>
              <a:bodyPr>
                <a:normAutofit fontScale="92500" lnSpcReduction="20000"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Esercizio 5 (10 04 2017)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Data la funzione 2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-periodica </a:t>
                </a:r>
                <a:endParaRPr lang="it-IT" sz="3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begChr m:val="|"/>
                              <m:endChr m:val="|"/>
                              <m:ctrlP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2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</m:t>
                      </m:r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it-IT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−1,1</m:t>
                          </m:r>
                        </m:e>
                      </m:d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71500" indent="-457200" algn="just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Studiare la convergenza puntuale della serie di Fourier associata ad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ad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 </a:t>
                </a:r>
              </a:p>
              <a:p>
                <a:pPr marL="571500" indent="-457200" algn="just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Cosa è possibile dire sulla velocità di convergenza a zero dei coefficienti di Fourier? </a:t>
                </a:r>
              </a:p>
              <a:p>
                <a:pPr marL="571500" indent="-457200" algn="just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 coefficienti di Fourier di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e scrivere la serie di Fourier associata. </a:t>
                </a:r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Studiare la convergenza in media quadratica e scrivere l’identità di </a:t>
                </a:r>
                <a:r>
                  <a:rPr lang="it-IT" sz="32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Parseval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365" y="1417639"/>
                <a:ext cx="8257308" cy="5269488"/>
              </a:xfrm>
              <a:blipFill>
                <a:blip r:embed="rId2"/>
                <a:stretch>
                  <a:fillRect l="-295" t="-3241" r="-228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 fontScale="925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 coefficienti di Fourier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e scrivere la serie di Fourier associata</a:t>
                </a:r>
                <a:r>
                  <a:rPr lang="it-IT" sz="2400" dirty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alt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dPr>
                        <m:e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1+</m:t>
                          </m:r>
                          <m:f>
                            <m:f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alt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it-IT" alt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sSupPr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altLang="it-IT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sSup>
                      <m:sSup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altLang="it-IT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.</a:t>
                </a:r>
              </a:p>
              <a:p>
                <a:pPr algn="ctr">
                  <a:buNone/>
                </a:pP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alt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it-IT" alt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alt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it-IT" alt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sSupPr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altLang="it-IT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sSup>
                      <m:sSup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altLang="it-IT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.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sSupPr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  <m:sup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  <m:sup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it-IT" alt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func>
                          <m:funcPr>
                            <m:ctrl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  <m:sSup>
                          <m:sSupPr>
                            <m:ctrl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func>
                          <m:funcPr>
                            <m:ctrl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d>
                  </m:oMath>
                </a14:m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.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t="-655" r="-94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720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 coefficienti di Fourier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e scrivere la serie di Fourier associata</a:t>
                </a:r>
                <a:r>
                  <a:rPr lang="it-IT" sz="2400" dirty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it-IT" alt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alt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it-IT" alt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func>
                            <m:func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func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sSup>
                            <m:sSupPr>
                              <m:ctrlPr>
                                <a:rPr lang="it-IT" alt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alt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alt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t="-843" r="-10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4300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 coefficienti di Fourier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e scrivere la serie di Fourier associata</a:t>
                </a:r>
                <a:r>
                  <a:rPr lang="it-IT" sz="2400" dirty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 di Fourier di </a:t>
                </a:r>
                <a14:m>
                  <m:oMath xmlns:m="http://schemas.openxmlformats.org/officeDocument/2006/math"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</a:t>
                </a:r>
              </a:p>
              <a:p>
                <a:pPr algn="ctr"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alt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it-IT" alt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alt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it-IT" alt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d>
                            <m:d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  <m:sSup>
                                <m:sSupPr>
                                  <m:ctrlP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alt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t="-843" r="-10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164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Studiare la convergenza in media quadratica e scrivere l’identità di </a:t>
                </a:r>
                <a:r>
                  <a:rPr lang="it-IT" sz="2400" dirty="0" err="1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Parseval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  <a:endParaRPr lang="it-IT" altLang="it-IT" sz="26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Dato che  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trlP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it-IT" altLang="it-IT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&lt;+∞</m:t>
                      </m:r>
                    </m:oMath>
                  </m:oMathPara>
                </a14:m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buNone/>
                </a:pP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 converge in media quadratica.</a:t>
                </a:r>
              </a:p>
              <a:p>
                <a:pPr algn="just">
                  <a:buNone/>
                </a:pP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L’identità di </a:t>
                </a:r>
                <a:r>
                  <a:rPr lang="it-IT" sz="24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Parseval</a:t>
                </a: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altLang="it-IT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altLang="it-IT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hr m:val="∑"/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it-IT" altLang="it-IT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altLang="it-IT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alt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alt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it-IT" alt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altLang="it-IT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altLang="it-IT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  <m:r>
                                                <a:rPr lang="it-IT" altLang="it-IT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alt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it-IT" alt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sSup>
                                        <m:sSupPr>
                                          <m:ctrlPr>
                                            <a:rPr lang="it-IT" alt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altLang="it-IT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altLang="it-IT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  <m:r>
                                                <a:rPr lang="it-IT" altLang="it-IT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alt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  <m:d>
                                    <m:dPr>
                                      <m:ctrlPr>
                                        <a:rPr lang="it-IT" alt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alt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  <m:sSup>
                                        <m:sSupPr>
                                          <m:ctrlPr>
                                            <a:rPr lang="it-IT" alt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altLang="it-IT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altLang="it-IT" sz="2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alt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p>
                                      </m:sSup>
                                      <m:r>
                                        <a:rPr lang="it-IT" alt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t="-7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02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 lnSpcReduction="100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Studiare la convergenza puntuale della serie di Fourier associata ad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ad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 </a:t>
                </a:r>
                <a:r>
                  <a:rPr lang="it-IT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funzione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pari, la funzione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regolare a tratti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allora, per il teorema di convergenza delle serie di Fourier, la serie di Fourier converge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</m:e>
                        </m:d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∀</m:t>
                    </m:r>
                    <m:sSub>
                      <m:sSub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−1,1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Essendo la condizione di raccordo soddisfatta,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continua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la serie di Fourier converge puntualmente a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it-IT" alt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non è derivabile in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−1,0</m:t>
                        </m:r>
                      </m:e>
                    </m:d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l="-73" t="-1311" r="-14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3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 fontScale="77500" lnSpcReduction="200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Studiare la convergenza puntuale della serie di Fourier associata ad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ad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 </a:t>
                </a:r>
                <a:r>
                  <a:rPr lang="it-IT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funzione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dispari,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𝑠𝑔𝑛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d>
                          <m:dPr>
                            <m:begChr m:val="|"/>
                            <m:endChr m:val="|"/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it-IT" sz="2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it-IT" sz="2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𝑝𝑒𝑟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&lt;0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it-IT" sz="2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𝑝𝑒𝑟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la funzione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regolare a tratti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allora, per il teorema di convergenza delle serie di Fourier, la serie di Fourier converge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</m:e>
                        </m:d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∀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−1,1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Negli estremi, essendo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la serie di Fourier di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converge a zero.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Essendo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regolare a tratti, continua in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−1,0</m:t>
                        </m:r>
                      </m:e>
                    </m:d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e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la serie di Fourier di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converge puntualmente a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ogni in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−1,0</m:t>
                        </m:r>
                      </m:e>
                    </m:d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converge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alt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alt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se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sup>
                                <m: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alt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se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=−1,+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t="-1404" r="-94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976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Cosa è possibile dire sulla velocità di convergenza a zero dei coefficienti di Fourier?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funzione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pari, allora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it-IT" alt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it-IT" alt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Il fatto di poter derivare termine a termine una serie di Fourier ci dà informazioni sull’ordine di infinitesimo dei coefficienti di Fourier. Essendo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continua in ℝ, 2-periodica e regolare a tratti,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integrabile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−1,1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Allora i coefficienti di Fourier di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it-IT" altLang="it-IT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it-IT" alt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it-IT" alt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sSub>
                      <m:sSubPr>
                        <m:ctrlPr>
                          <a:rPr lang="it-IT" alt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it-IT" alt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tendono a zero per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→+∞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Ne segue che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→+∞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l="-73" t="-749" r="-14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04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 coefficienti di Fourier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e scrivere la serie di Fourier associata</a:t>
                </a:r>
                <a:r>
                  <a:rPr lang="it-IT" sz="2400" dirty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 di Fourier di </a:t>
                </a:r>
                <a14:m>
                  <m:oMath xmlns:m="http://schemas.openxmlformats.org/officeDocument/2006/math">
                    <m:r>
                      <a:rPr lang="it-IT" alt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alt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𝑘𝑥</m:t>
                                  </m:r>
                                </m:e>
                              </m:func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alt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alt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𝑘𝑥</m:t>
                                  </m:r>
                                </m:e>
                              </m:func>
                            </m:e>
                          </m:d>
                        </m:e>
                      </m:nary>
                    </m:oMath>
                  </m:oMathPara>
                </a14:m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dove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it-IT" alt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  <m:nary>
                      <m:naryPr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r>
                          <a:rPr lang="it-IT" alt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alt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func>
                          <m:funcPr>
                            <m:ctrlPr>
                              <a:rPr lang="it-IT" alt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4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altLang="it-IT" sz="4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it-IT" alt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𝑘𝑥</m:t>
                            </m:r>
                          </m:e>
                        </m:func>
                        <m:r>
                          <a:rPr lang="it-IT" alt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it-IT" altLang="it-IT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∀</m:t>
                    </m:r>
                    <m:r>
                      <a:rPr lang="it-IT" alt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𝑘</m:t>
                    </m:r>
                    <m:r>
                      <a:rPr lang="it-IT" alt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≥0</m:t>
                    </m:r>
                  </m:oMath>
                </a14:m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it-IT" alt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  <m:nary>
                      <m:naryPr>
                        <m:ctrlPr>
                          <a:rPr lang="it-IT" alt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it-IT" alt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r>
                          <a:rPr lang="it-IT" alt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alt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func>
                          <m:funcPr>
                            <m:ctrlPr>
                              <a:rPr lang="it-IT" alt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4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altLang="it-IT" sz="4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it-IT" alt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𝑘𝑥</m:t>
                            </m:r>
                          </m:e>
                        </m:func>
                        <m:r>
                          <a:rPr lang="it-IT" alt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</m:t>
                    </m:r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Dove </a:t>
                </a:r>
                <a14:m>
                  <m:oMath xmlns:m="http://schemas.openxmlformats.org/officeDocument/2006/math">
                    <m:r>
                      <a:rPr 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t="-843" r="-10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 coefficienti di Fourier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e scrivere la serie di Fourier associata</a:t>
                </a:r>
                <a:r>
                  <a:rPr lang="it-IT" sz="2400" dirty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Essendo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pari si ha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nary>
                      <m:nary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it-IT" alt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alt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func>
                          <m:funcPr>
                            <m:ctrlPr>
                              <a:rPr lang="it-IT" alt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3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alt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it-IT" altLang="it-IT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it-IT" alt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it-IT" alt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it-IT" altLang="it-IT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∀</m:t>
                    </m:r>
                    <m:r>
                      <a:rPr lang="it-IT" altLang="it-IT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𝑘</m:t>
                    </m:r>
                    <m:r>
                      <a:rPr lang="it-IT" altLang="it-IT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≥0</m:t>
                    </m:r>
                  </m:oMath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it-IT" altLang="it-IT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∀</m:t>
                    </m:r>
                    <m:r>
                      <a:rPr lang="it-IT" altLang="it-IT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𝑘</m:t>
                    </m:r>
                    <m:r>
                      <a:rPr lang="it-IT" altLang="it-IT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≥1</m:t>
                    </m:r>
                  </m:oMath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t="-843" r="-10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5586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 coefficienti di Fourier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e scrivere la serie di Fourier associata</a:t>
                </a:r>
                <a:r>
                  <a:rPr lang="it-IT" sz="2400" dirty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trlP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trlP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alt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alt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it-IT" alt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altLang="it-IT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alt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alt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it-IT" alt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it-IT" alt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6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</a:t>
                </a:r>
              </a:p>
              <a:p>
                <a:pPr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alt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t="-843" r="-10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640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 coefficienti di Fourier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e scrivere la serie di Fourier associata</a:t>
                </a:r>
                <a:r>
                  <a:rPr lang="it-IT" sz="2400" dirty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Calcoliamo, per parti, l’integrale indefinito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pPr>
                          <m:e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𝑥</m:t>
                            </m:r>
                          </m:sup>
                        </m:sSup>
                        <m:func>
                          <m:funcPr>
                            <m:ctrl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′=</m:t>
                            </m:r>
                            <m:sSup>
                              <m:sSup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</m:t>
                            </m:r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       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</m:t>
                            </m:r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  <m:r>
                              <m:rPr>
                                <m:brk m:alnAt="7"/>
                              </m:r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𝑥</m:t>
                                </m:r>
                              </m:sup>
                            </m:sSup>
                          </m:e>
                        </m:mr>
                        <m:mr>
                          <m:e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𝑔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24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</m:t>
                                </m:r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𝜋</m:t>
                                </m:r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  </m:t>
                            </m:r>
                            <m:sSup>
                              <m:sSup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</m:t>
                                </m:r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𝜋</m:t>
                                </m:r>
                              </m:den>
                            </m:f>
                            <m:func>
                              <m:func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24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</m:t>
                                </m:r>
                                <m:r>
                                  <a:rPr lang="it-IT" altLang="it-IT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𝜋</m:t>
                                </m:r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𝑥</m:t>
                                </m:r>
                              </m:e>
                            </m:func>
                          </m:e>
                        </m:mr>
                      </m:m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La formula di integrazione per parti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𝑓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′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𝑔</m:t>
                        </m:r>
                      </m:e>
                    </m:nary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</m:t>
                    </m:r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𝑓𝑔</m:t>
                    </m:r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𝑓𝑔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′</m:t>
                        </m:r>
                      </m:e>
                    </m:nary>
                  </m:oMath>
                </a14:m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sSupPr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altLang="it-IT" sz="240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altLang="it-IT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it-IT" altLang="it-IT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alt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it-IT" alt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it-IT" altLang="it-IT" sz="24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t="-843" r="-10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75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 fontScale="85000" lnSpcReduction="200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 coefficienti di Fourier di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e scrivere la serie di Fourier associata</a:t>
                </a:r>
                <a:r>
                  <a:rPr lang="it-IT" sz="2400" dirty="0">
                    <a:solidFill>
                      <a:srgbClr val="FF0000"/>
                    </a:solidFill>
                  </a:rPr>
                  <a:t>. 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sSupPr>
                            <m:e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alt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alt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it-IT" alt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Calcoliamo, per parti, l’integrale indefinito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pPr>
                          <m:e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𝑥</m:t>
                            </m:r>
                          </m:sup>
                        </m:sSup>
                        <m:func>
                          <m:func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28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sin</m:t>
                            </m:r>
                          </m:fName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𝑘</m:t>
                            </m:r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𝜋</m:t>
                            </m:r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𝑥</m:t>
                            </m:r>
                          </m:e>
                        </m:func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′=</m:t>
                            </m:r>
                            <m:sSup>
                              <m:sSup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</m:t>
                            </m:r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       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</m:t>
                            </m:r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  <m:r>
                              <m:rPr>
                                <m:brk m:alnAt="7"/>
                              </m:r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𝑥</m:t>
                                </m:r>
                              </m:sup>
                            </m:sSup>
                          </m:e>
                        </m:mr>
                        <m:mr>
                          <m:e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𝑔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it-IT" altLang="it-IT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24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</m:t>
                                </m:r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𝜋</m:t>
                                </m:r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𝑥</m:t>
                                </m:r>
                              </m:e>
                            </m:func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</m:t>
                            </m:r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</m:t>
                            </m:r>
                            <m:sSup>
                              <m:sSup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</m:t>
                                </m:r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𝜋</m:t>
                                </m:r>
                              </m:den>
                            </m:f>
                            <m:func>
                              <m:funcPr>
                                <m:ctrlPr>
                                  <a:rPr lang="it-IT" altLang="it-IT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24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𝑘</m:t>
                                </m:r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𝜋</m:t>
                                </m:r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𝑥</m:t>
                                </m:r>
                              </m:e>
                            </m:func>
                          </m:e>
                        </m:mr>
                      </m:m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La formula di integrazione per parti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𝑓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′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𝑔</m:t>
                        </m:r>
                      </m:e>
                    </m:nary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</m:t>
                    </m:r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𝑓𝑔</m:t>
                    </m:r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𝑓𝑔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′</m:t>
                        </m:r>
                      </m:e>
                    </m:nary>
                  </m:oMath>
                </a14:m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sSupPr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alt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8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𝑘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𝜋</m:t>
                              </m:r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altLang="it-IT" sz="240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alt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it-IT" alt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altLang="it-IT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altLang="it-IT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sSupPr>
                            <m:e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altLang="it-IT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it-IT" alt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it-IT" alt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alt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it-IT" alt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altLang="it-IT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sSup>
                      <m:sSup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altLang="it-IT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it-IT" altLang="it-IT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altLang="it-IT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  <m:sup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func>
                          <m:funcPr>
                            <m:ctrl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24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.</a:t>
                </a:r>
              </a:p>
              <a:p>
                <a:pPr algn="ctr">
                  <a:lnSpc>
                    <a:spcPct val="8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t="-1498" r="-72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5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769</TotalTime>
  <Words>897</Words>
  <Application>Microsoft Office PowerPoint</Application>
  <PresentationFormat>Presentazione su schermo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note on a characterization of a quadric cone</dc:title>
  <dc:creator>Elisa DeBernardinis</dc:creator>
  <cp:lastModifiedBy>Stefano Innamorati</cp:lastModifiedBy>
  <cp:revision>98</cp:revision>
  <dcterms:created xsi:type="dcterms:W3CDTF">2017-04-07T13:22:29Z</dcterms:created>
  <dcterms:modified xsi:type="dcterms:W3CDTF">2020-05-14T08:20:00Z</dcterms:modified>
</cp:coreProperties>
</file>