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sldIdLst>
    <p:sldId id="257" r:id="rId2"/>
    <p:sldId id="281" r:id="rId3"/>
    <p:sldId id="280" r:id="rId4"/>
    <p:sldId id="288" r:id="rId5"/>
    <p:sldId id="290" r:id="rId6"/>
    <p:sldId id="289" r:id="rId7"/>
    <p:sldId id="291" r:id="rId8"/>
    <p:sldId id="29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3 (14 07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Sia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il settore del cerchio di centro l’origine e raggio 1 delimitato dalle semirette di equazione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l’area di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</a:p>
              <a:p>
                <a:pPr marL="628650" indent="-51435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447" t="-1505" r="-6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l’area di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E.</a:t>
                </a:r>
              </a:p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Passando in coordinate polari </a:t>
                </a: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 ha: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𝑑𝑥𝑑𝑦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ctr">
                  <a:buNone/>
                </a:pPr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it-IT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d>
                        </m:e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b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4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24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625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Passando in coordinate polari </a:t>
                </a: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b="0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 ha: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𝑑𝑥𝑑𝑦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32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32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32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32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sostituzione, l’integrale indefinito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it-IT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t-IT" sz="24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400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it-IT" sz="24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t-IT" sz="24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400" i="0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it-IT" sz="24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1</m:t>
                            </m:r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+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it-IT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4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it-IT" sz="24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400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cos</m:t>
                                            </m:r>
                                          </m:fName>
                                          <m:e>
                                            <m:r>
                                              <a:rPr lang="it-IT" sz="24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𝜗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4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it-IT" sz="24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sz="2400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it-IT" sz="24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𝜗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it-IT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it-IT" altLang="it-IT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it-IT" altLang="it-IT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altLang="it-IT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2</m:t>
                                        </m:r>
                                        <m:r>
                                          <a:rPr lang="it-IT" altLang="it-IT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𝜗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      =</m:t>
                                </m:r>
                              </m: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_________________________________________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>
                  <a:lnSpc>
                    <a:spcPct val="80000"/>
                  </a:lnSpc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1+</m:t>
                      </m:r>
                      <m:func>
                        <m:func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2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alt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𝜗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1+</m:t>
                        </m:r>
                        <m:func>
                          <m:func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2</m:t>
                                </m:r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𝜗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it-IT" alt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Pr>
                            <m:nu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2</m:t>
                                      </m:r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𝜗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2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𝜗</m:t>
                                  </m:r>
                                </m:e>
                              </m:d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48"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62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2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𝜗</m:t>
                                  </m:r>
                                </m:e>
                              </m:d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2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𝜗</m:t>
                                  </m:r>
                                </m:e>
                              </m:d>
                            </m:e>
                          </m:func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it-IT" alt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8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d>
                        </m:e>
                      </m:func>
                      <m:r>
                        <a:rPr lang="it-IT" alt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it-IT" alt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110000"/>
                  </a:lnSpc>
                  <a:buNone/>
                </a:pPr>
                <a:endParaRPr lang="it-IT" sz="2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35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  <m:e>
                                  <m:sSup>
                                    <m:sSup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32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it-IT" sz="3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32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altLang="it-IT" sz="32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  <m:sub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t-IT" altLang="it-IT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altLang="it-IT" sz="32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it-IT" alt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  <m:sub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11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it-IT" altLang="it-IT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it-IT" alt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alt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3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doppio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nary>
                        <m:naryPr>
                          <m:limLoc m:val="undOvr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Sup>
                        <m:sSubSupPr>
                          <m:ctrlPr>
                            <a:rPr lang="it-IT" alt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alt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436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242</Words>
  <Application>Microsoft Office PowerPoint</Application>
  <PresentationFormat>Presentazione su schermo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49</cp:revision>
  <dcterms:created xsi:type="dcterms:W3CDTF">2020-04-20T09:53:15Z</dcterms:created>
  <dcterms:modified xsi:type="dcterms:W3CDTF">2020-05-04T10:36:35Z</dcterms:modified>
</cp:coreProperties>
</file>