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32152-63D2-4BCB-855F-F80F931179A6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3EC87-DAD6-4DE1-AF50-E215030627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25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0000"/>
              </a:schemeClr>
            </a:gs>
            <a:gs pos="76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FF99D28-DF11-4C40-829D-CD0E91843C27}" type="datetimeFigureOut">
              <a:rPr lang="it-IT" smtClean="0"/>
              <a:t>05/06/2023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30"/>
          <a:stretch/>
        </p:blipFill>
        <p:spPr>
          <a:xfrm>
            <a:off x="616495" y="619378"/>
            <a:ext cx="2105741" cy="105460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05598"/>
            <a:ext cx="864098" cy="1076384"/>
          </a:xfrm>
          <a:prstGeom prst="rect">
            <a:avLst/>
          </a:prstGeom>
        </p:spPr>
      </p:pic>
      <p:sp>
        <p:nvSpPr>
          <p:cNvPr id="7" name="Rectangle 9"/>
          <p:cNvSpPr>
            <a:spLocks noGrp="1"/>
          </p:cNvSpPr>
          <p:nvPr>
            <p:ph type="ctrTitle" idx="4294967295"/>
          </p:nvPr>
        </p:nvSpPr>
        <p:spPr>
          <a:xfrm>
            <a:off x="0" y="1844824"/>
            <a:ext cx="8460432" cy="1296293"/>
          </a:xfrm>
        </p:spPr>
        <p:txBody>
          <a:bodyPr/>
          <a:lstStyle/>
          <a:p>
            <a:pPr algn="ctr" fontAlgn="base">
              <a:spcAft>
                <a:spcPct val="0"/>
              </a:spcAft>
            </a:pPr>
            <a:r>
              <a:rPr lang="it-IT" sz="6000" b="1" dirty="0">
                <a:solidFill>
                  <a:srgbClr val="990000"/>
                </a:solidFill>
              </a:rPr>
              <a:t> Leadership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4788024" y="3501008"/>
            <a:ext cx="3425633" cy="3267085"/>
            <a:chOff x="4860032" y="3311236"/>
            <a:chExt cx="3118215" cy="3150453"/>
          </a:xfrm>
        </p:grpSpPr>
        <p:pic>
          <p:nvPicPr>
            <p:cNvPr id="6" name="Immagine 8" descr="post it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26" t="8229" r="19706" b="12994"/>
            <a:stretch/>
          </p:blipFill>
          <p:spPr bwMode="auto">
            <a:xfrm>
              <a:off x="4860032" y="3311236"/>
              <a:ext cx="2921578" cy="3150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5056670" y="4149725"/>
              <a:ext cx="2921577" cy="1424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it-IT" dirty="0">
                  <a:solidFill>
                    <a:srgbClr val="00006C"/>
                  </a:solidFill>
                  <a:latin typeface="Brush Script MT" pitchFamily="66" charset="0"/>
                </a:rPr>
                <a:t>L’Aquila, lì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it-IT" dirty="0">
                  <a:solidFill>
                    <a:srgbClr val="00006C"/>
                  </a:solidFill>
                  <a:latin typeface="Brush Script MT" pitchFamily="66" charset="0"/>
                </a:rPr>
                <a:t>7 GIUGNO 2023</a:t>
              </a:r>
            </a:p>
          </p:txBody>
        </p:sp>
      </p:grpSp>
      <p:sp>
        <p:nvSpPr>
          <p:cNvPr id="8" name="Rectangle 10"/>
          <p:cNvSpPr>
            <a:spLocks noGrp="1"/>
          </p:cNvSpPr>
          <p:nvPr>
            <p:ph type="subTitle" idx="4294967295"/>
          </p:nvPr>
        </p:nvSpPr>
        <p:spPr>
          <a:xfrm>
            <a:off x="0" y="3212976"/>
            <a:ext cx="5580807" cy="79184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it-IT" sz="4000" dirty="0">
                <a:solidFill>
                  <a:srgbClr val="00006C"/>
                </a:solidFill>
              </a:rPr>
              <a:t>Relatore: </a:t>
            </a:r>
            <a:r>
              <a:rPr lang="it-IT" sz="4000" b="1" dirty="0">
                <a:solidFill>
                  <a:srgbClr val="00006C"/>
                </a:solidFill>
              </a:rPr>
              <a:t>Renato Galgano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subTitle" idx="4294967295"/>
          </p:nvPr>
        </p:nvSpPr>
        <p:spPr>
          <a:xfrm>
            <a:off x="899592" y="5085183"/>
            <a:ext cx="3532927" cy="13166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rgbClr val="00006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b="1">
                <a:solidFill>
                  <a:srgbClr val="00006C"/>
                </a:solidFill>
                <a:latin typeface="Arial" pitchFamily="34" charset="0"/>
                <a:cs typeface="Arial" pitchFamily="34" charset="0"/>
              </a:rPr>
              <a:t>Ore 14.30 – 17.30</a:t>
            </a:r>
            <a:endParaRPr lang="it-IT" sz="2800" b="1" dirty="0">
              <a:solidFill>
                <a:srgbClr val="00006C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it-IT" sz="2800" b="1" dirty="0">
                <a:solidFill>
                  <a:srgbClr val="00006C"/>
                </a:solidFill>
                <a:latin typeface="Arial" pitchFamily="34" charset="0"/>
                <a:cs typeface="Arial" pitchFamily="34" charset="0"/>
              </a:rPr>
              <a:t>Aula B0.11</a:t>
            </a:r>
          </a:p>
        </p:txBody>
      </p:sp>
    </p:spTree>
    <p:extLst>
      <p:ext uri="{BB962C8B-B14F-4D97-AF65-F5344CB8AC3E}">
        <p14:creationId xmlns:p14="http://schemas.microsoft.com/office/powerpoint/2010/main" val="925141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19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Brush Script MT</vt:lpstr>
      <vt:lpstr>Calibri</vt:lpstr>
      <vt:lpstr>Cambria</vt:lpstr>
      <vt:lpstr>Wingdings</vt:lpstr>
      <vt:lpstr>Adiacente</vt:lpstr>
      <vt:lpstr> Leadership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Laura</dc:creator>
  <cp:lastModifiedBy>giulio d'emilia</cp:lastModifiedBy>
  <cp:revision>13</cp:revision>
  <cp:lastPrinted>2012-11-19T15:18:01Z</cp:lastPrinted>
  <dcterms:created xsi:type="dcterms:W3CDTF">2012-11-19T13:38:08Z</dcterms:created>
  <dcterms:modified xsi:type="dcterms:W3CDTF">2023-06-05T08:36:46Z</dcterms:modified>
</cp:coreProperties>
</file>