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601200" cy="12801600" type="A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4" autoAdjust="0"/>
    <p:restoredTop sz="94660"/>
  </p:normalViewPr>
  <p:slideViewPr>
    <p:cSldViewPr snapToGrid="0">
      <p:cViewPr>
        <p:scale>
          <a:sx n="80" d="100"/>
          <a:sy n="80" d="100"/>
        </p:scale>
        <p:origin x="-582" y="159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068-5F2B-4248-AA31-4A0D0B6529A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A3BD-6394-48F9-9E40-13BF6DFA07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88470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068-5F2B-4248-AA31-4A0D0B6529A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A3BD-6394-48F9-9E40-13BF6DFA07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902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068-5F2B-4248-AA31-4A0D0B6529A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A3BD-6394-48F9-9E40-13BF6DFA07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628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068-5F2B-4248-AA31-4A0D0B6529A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A3BD-6394-48F9-9E40-13BF6DFA07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433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068-5F2B-4248-AA31-4A0D0B6529A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A3BD-6394-48F9-9E40-13BF6DFA07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92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068-5F2B-4248-AA31-4A0D0B6529A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A3BD-6394-48F9-9E40-13BF6DFA07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80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068-5F2B-4248-AA31-4A0D0B6529A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A3BD-6394-48F9-9E40-13BF6DFA07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5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068-5F2B-4248-AA31-4A0D0B6529A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A3BD-6394-48F9-9E40-13BF6DFA07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127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068-5F2B-4248-AA31-4A0D0B6529A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A3BD-6394-48F9-9E40-13BF6DFA07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30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068-5F2B-4248-AA31-4A0D0B6529A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A3BD-6394-48F9-9E40-13BF6DFA07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01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1D068-5F2B-4248-AA31-4A0D0B6529A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2A3BD-6394-48F9-9E40-13BF6DFA07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075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1D068-5F2B-4248-AA31-4A0D0B6529A0}" type="datetimeFigureOut">
              <a:rPr lang="en-US" smtClean="0"/>
              <a:t>11/4/2014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2A3BD-6394-48F9-9E40-13BF6DFA0734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6126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35967"/>
            <a:ext cx="9721850" cy="5436642"/>
          </a:xfrm>
          <a:prstGeom prst="rect">
            <a:avLst/>
          </a:prstGeom>
        </p:spPr>
      </p:pic>
      <p:sp>
        <p:nvSpPr>
          <p:cNvPr id="5" name="CasellaDiTesto 5"/>
          <p:cNvSpPr txBox="1"/>
          <p:nvPr/>
        </p:nvSpPr>
        <p:spPr>
          <a:xfrm>
            <a:off x="1" y="3420417"/>
            <a:ext cx="9721850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Certified Associate Project Manager  </a:t>
            </a:r>
            <a:endParaRPr lang="it-IT" sz="3200" b="1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algn="ctr"/>
            <a:r>
              <a:rPr lang="it-IT" sz="2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un’opportunità strategica per il </a:t>
            </a:r>
            <a:r>
              <a:rPr lang="it-IT" sz="2400" dirty="0" smtClean="0">
                <a:solidFill>
                  <a:srgbClr val="0070C0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tuo</a:t>
            </a:r>
            <a:r>
              <a:rPr lang="it-IT" sz="24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futuro</a:t>
            </a:r>
            <a:endParaRPr lang="it-IT" sz="2400" dirty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</p:txBody>
      </p:sp>
      <p:pic>
        <p:nvPicPr>
          <p:cNvPr id="6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77" y="5660209"/>
            <a:ext cx="2444752" cy="1375173"/>
          </a:xfrm>
          <a:prstGeom prst="rect">
            <a:avLst/>
          </a:prstGeom>
        </p:spPr>
      </p:pic>
      <p:sp>
        <p:nvSpPr>
          <p:cNvPr id="7" name="Rettangolo 1"/>
          <p:cNvSpPr/>
          <p:nvPr/>
        </p:nvSpPr>
        <p:spPr>
          <a:xfrm>
            <a:off x="2378555" y="5778235"/>
            <a:ext cx="4860925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Lunedì, 15 Dicembre 2014</a:t>
            </a:r>
          </a:p>
          <a:p>
            <a:pPr algn="ctr"/>
            <a:endParaRPr lang="it-I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it-IT" sz="14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/>
            <a:r>
              <a:rPr lang="it-IT"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AULA </a:t>
            </a:r>
            <a:r>
              <a:rPr lang="it-IT" sz="14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I.27</a:t>
            </a:r>
            <a:endParaRPr lang="it-IT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/>
            <a:r>
              <a:rPr lang="it-IT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dalle ore 14.00  alle ore 16.00</a:t>
            </a: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it-IT" sz="1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fr-FR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28337" y="7261287"/>
            <a:ext cx="9361363" cy="569621"/>
            <a:chOff x="0" y="1897015"/>
            <a:chExt cx="9721850" cy="587298"/>
          </a:xfrm>
        </p:grpSpPr>
        <p:sp>
          <p:nvSpPr>
            <p:cNvPr id="9" name="Rettangolo 6"/>
            <p:cNvSpPr/>
            <p:nvPr/>
          </p:nvSpPr>
          <p:spPr>
            <a:xfrm>
              <a:off x="0" y="1897015"/>
              <a:ext cx="9721850" cy="587298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0" name="Rettangolo 7"/>
            <p:cNvSpPr/>
            <p:nvPr/>
          </p:nvSpPr>
          <p:spPr>
            <a:xfrm>
              <a:off x="0" y="2014546"/>
              <a:ext cx="9721849" cy="3539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it-IT" sz="1700" dirty="0" smtClean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project management | certificazione CAPM  | networking  | crescita </a:t>
              </a:r>
              <a:r>
                <a:rPr lang="it-IT" sz="1700" dirty="0">
                  <a:solidFill>
                    <a:schemeClr val="bg1"/>
                  </a:solidFill>
                  <a:latin typeface="Verdana" panose="020B0604030504040204" pitchFamily="34" charset="0"/>
                  <a:ea typeface="Verdana" panose="020B0604030504040204" pitchFamily="34" charset="0"/>
                  <a:cs typeface="Verdana" panose="020B0604030504040204" pitchFamily="34" charset="0"/>
                </a:rPr>
                <a:t>professionale </a:t>
              </a:r>
            </a:p>
          </p:txBody>
        </p:sp>
      </p:grpSp>
      <p:sp>
        <p:nvSpPr>
          <p:cNvPr id="11" name="CasellaDiTesto 5"/>
          <p:cNvSpPr txBox="1"/>
          <p:nvPr/>
        </p:nvSpPr>
        <p:spPr>
          <a:xfrm>
            <a:off x="2124621" y="7966219"/>
            <a:ext cx="7365078" cy="44268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PMI Rome Italy Chapter incontra gli </a:t>
            </a:r>
            <a:r>
              <a:rPr lang="it-IT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studenti in occasione del lancio del </a:t>
            </a:r>
            <a:r>
              <a:rPr lang="it-IT" sz="1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programma di Certificazione (CAPM) 2014 - 2015</a:t>
            </a:r>
            <a:r>
              <a:rPr lang="it-IT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collaborazione con il Dipartimento di Ingegneria Industriale e dell’Informazione e di Economia dell’Università degli Studi dell’Aquila.</a:t>
            </a:r>
          </a:p>
          <a:p>
            <a:pPr algn="just"/>
            <a:endParaRPr lang="it-IT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progetto è </a:t>
            </a:r>
            <a:r>
              <a:rPr lang="it-IT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finalizzato alla diffusione, promozione e formazione sulle metodologie di Project Management sviluppate dal Project Management </a:t>
            </a:r>
            <a:r>
              <a:rPr lang="it-IT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Institute</a:t>
            </a:r>
            <a:r>
              <a:rPr lang="it-IT" sz="13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it-IT" sz="13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PMI</a:t>
            </a:r>
            <a:r>
              <a:rPr lang="it-IT" sz="1300" baseline="300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®</a:t>
            </a:r>
            <a:r>
              <a:rPr lang="it-IT" sz="130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).</a:t>
            </a:r>
            <a:endParaRPr lang="it-IT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it-IT" sz="1300" baseline="30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PMI è la più grande associazione mondiale per lo sviluppo delle competenze e delle professionalità in tema di Project Management. </a:t>
            </a:r>
          </a:p>
          <a:p>
            <a:pPr algn="just"/>
            <a:endParaRPr lang="it-IT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 nostre credenziali,  riconosciute a livello nazionale ed internazionale, sono adottate dalla maggiori aziende nazionali/mondiali e sono un fattore critico per </a:t>
            </a:r>
            <a:r>
              <a:rPr lang="it-IT" sz="1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differenziare il proprio curriculum </a:t>
            </a:r>
            <a:r>
              <a:rPr lang="it-IT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un mercato del lavoro  sempre più competitivo, </a:t>
            </a:r>
            <a:r>
              <a:rPr lang="it-IT" sz="13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imparando un linguaggio richiesto in ogni ambito lavorativo</a:t>
            </a:r>
            <a:r>
              <a:rPr lang="it-IT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</a:p>
          <a:p>
            <a:pPr algn="just"/>
            <a:endParaRPr lang="it-IT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r>
              <a:rPr lang="it-IT" sz="13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Partecipa alla presentazione per conoscere il mondo del PMI, per capire come la tua vita professionale potrà migliorare grazie alle nostre biblioteche online (gratuite per i soci), i nostri documenti (in Italiano ed Inglese), il nostro network professionale e la nostra formazione continua.</a:t>
            </a:r>
          </a:p>
          <a:p>
            <a:pPr algn="just"/>
            <a:endParaRPr lang="it-IT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/>
            <a:endParaRPr lang="it-IT" sz="13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2" name="Rettangolo 9"/>
          <p:cNvSpPr/>
          <p:nvPr/>
        </p:nvSpPr>
        <p:spPr>
          <a:xfrm>
            <a:off x="6984502" y="12340110"/>
            <a:ext cx="2428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www.pmi-rome.org</a:t>
            </a:r>
          </a:p>
        </p:txBody>
      </p:sp>
      <p:pic>
        <p:nvPicPr>
          <p:cNvPr id="13" name="Immagin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177" y="7953783"/>
            <a:ext cx="1825503" cy="3357247"/>
          </a:xfrm>
          <a:prstGeom prst="rect">
            <a:avLst/>
          </a:prstGeom>
        </p:spPr>
      </p:pic>
      <p:pic>
        <p:nvPicPr>
          <p:cNvPr id="15" name="Picture 2" descr="https://lh4.googleusercontent.com/-PMVUX9zwI54/AAAAAAAAAAI/AAAAAAAAAA4/3ZHdP6I2Czg/s120-c/phot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1001" y="5531235"/>
            <a:ext cx="1607176" cy="16071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ttangolo 9"/>
          <p:cNvSpPr/>
          <p:nvPr/>
        </p:nvSpPr>
        <p:spPr>
          <a:xfrm>
            <a:off x="480196" y="12328328"/>
            <a:ext cx="17252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www.pmi.org</a:t>
            </a:r>
            <a:endParaRPr lang="it-IT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51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215</Words>
  <Application>Microsoft Office PowerPoint</Application>
  <PresentationFormat>Formato A3 (297x420 mm)</PresentationFormat>
  <Paragraphs>19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Office Theme</vt:lpstr>
      <vt:lpstr>Presentazione standard di PowerPoint</vt:lpstr>
    </vt:vector>
  </TitlesOfParts>
  <Company>Hewlett 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Arnone, Vincenzo (P&amp;G Account GS3)</dc:creator>
  <cp:lastModifiedBy>diana</cp:lastModifiedBy>
  <cp:revision>6</cp:revision>
  <dcterms:created xsi:type="dcterms:W3CDTF">2014-08-07T09:09:46Z</dcterms:created>
  <dcterms:modified xsi:type="dcterms:W3CDTF">2014-11-04T07:54:42Z</dcterms:modified>
</cp:coreProperties>
</file>