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9931400" cy="68199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26" autoAdjust="0"/>
    <p:restoredTop sz="94660"/>
  </p:normalViewPr>
  <p:slideViewPr>
    <p:cSldViewPr snapToGrid="0">
      <p:cViewPr varScale="1">
        <p:scale>
          <a:sx n="89" d="100"/>
          <a:sy n="89" d="100"/>
        </p:scale>
        <p:origin x="-72" y="-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42900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6100" y="0"/>
            <a:ext cx="4303713" cy="342900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D7570B0-C184-4266-9343-1998B29769B6}" type="datetimeFigureOut">
              <a:rPr lang="it-IT"/>
              <a:pPr>
                <a:defRPr/>
              </a:pPr>
              <a:t>04/07/2016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477000"/>
            <a:ext cx="4303713" cy="342900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6100" y="6477000"/>
            <a:ext cx="4303713" cy="342900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A26AB92-B628-42C3-B438-BA2F9C8C25D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42900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6100" y="0"/>
            <a:ext cx="4303713" cy="342900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2E56403-E1CA-4389-AEA0-E08CE8ADEAB6}" type="datetimeFigureOut">
              <a:rPr lang="it-IT"/>
              <a:pPr>
                <a:defRPr/>
              </a:pPr>
              <a:t>04/07/2016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21000" y="852488"/>
            <a:ext cx="4089400" cy="2300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6" tIns="45793" rIns="91586" bIns="45793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2188" y="3282950"/>
            <a:ext cx="7947025" cy="2684463"/>
          </a:xfrm>
          <a:prstGeom prst="rect">
            <a:avLst/>
          </a:prstGeom>
        </p:spPr>
        <p:txBody>
          <a:bodyPr vert="horz" lIns="91586" tIns="45793" rIns="91586" bIns="45793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477000"/>
            <a:ext cx="4303713" cy="342900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6100" y="6477000"/>
            <a:ext cx="4303713" cy="342900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99381FC-C9F3-4F71-ABBA-F96A33C5E13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DDE8F2-C8FC-4326-9DC7-9347D202C1D7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16662-C20F-4D2F-875F-0C2E2FA6705C}" type="datetimeFigureOut">
              <a:rPr lang="it-IT"/>
              <a:pPr>
                <a:defRPr/>
              </a:pPr>
              <a:t>04/07/2016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AAEEB-44E2-4A27-82A1-2EB2AF09DBC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C4B03-B2AB-4E5F-890E-3640C09773A3}" type="datetimeFigureOut">
              <a:rPr lang="it-IT"/>
              <a:pPr>
                <a:defRPr/>
              </a:pPr>
              <a:t>04/07/2016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F5DE0-023F-4202-A9C7-BB0500862AC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0109C-8D34-4F0C-843A-B71ADA4A39CA}" type="datetimeFigureOut">
              <a:rPr lang="it-IT"/>
              <a:pPr>
                <a:defRPr/>
              </a:pPr>
              <a:t>04/07/2016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6BECE-6DF3-4452-9484-055D6110F48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4CDAC-55E2-4EEF-9B23-425472C58DE3}" type="datetimeFigureOut">
              <a:rPr lang="it-IT"/>
              <a:pPr>
                <a:defRPr/>
              </a:pPr>
              <a:t>04/07/2016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96134-FCA9-4655-BFCD-359357356E5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99DD6-9003-41F2-8D58-7469AAF340B5}" type="datetimeFigureOut">
              <a:rPr lang="it-IT"/>
              <a:pPr>
                <a:defRPr/>
              </a:pPr>
              <a:t>04/07/2016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AEA94-C25F-4AF7-9597-7F6B5AF5F5B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F61EB-8982-4B3B-B091-B43ED9CA6729}" type="datetimeFigureOut">
              <a:rPr lang="it-IT"/>
              <a:pPr>
                <a:defRPr/>
              </a:pPr>
              <a:t>04/07/2016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CA5D5-394A-4487-A44B-4B81A3A170F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96719-F494-4C90-A210-1683BA96C99B}" type="datetimeFigureOut">
              <a:rPr lang="it-IT"/>
              <a:pPr>
                <a:defRPr/>
              </a:pPr>
              <a:t>04/07/2016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7BE3D-FB10-402D-9D84-79D5FF885EA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53B1B-7AAF-4B30-ACE2-D5E00C040ECC}" type="datetimeFigureOut">
              <a:rPr lang="it-IT"/>
              <a:pPr>
                <a:defRPr/>
              </a:pPr>
              <a:t>04/07/2016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816AC-FFFC-4821-9AEF-8BFBBCBBDE9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93A3F-73D1-4946-88EB-E2552EC4AF2C}" type="datetimeFigureOut">
              <a:rPr lang="it-IT"/>
              <a:pPr>
                <a:defRPr/>
              </a:pPr>
              <a:t>04/07/2016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10DFD-A266-4324-9E38-0847FA748AB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DCB1A-493F-4A14-B997-69E06F01A7EB}" type="datetimeFigureOut">
              <a:rPr lang="it-IT"/>
              <a:pPr>
                <a:defRPr/>
              </a:pPr>
              <a:t>04/07/2016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F2458-3AD2-476B-9D37-9390CA2A827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9F6F1-80C6-4C65-95A3-4E6E5AC82D2B}" type="datetimeFigureOut">
              <a:rPr lang="it-IT"/>
              <a:pPr>
                <a:defRPr/>
              </a:pPr>
              <a:t>04/07/2016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E3B21-546C-47CB-8051-F4E3399336F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39772C-4024-4433-889C-1195C19CE885}" type="datetimeFigureOut">
              <a:rPr lang="it-IT"/>
              <a:pPr>
                <a:defRPr/>
              </a:pPr>
              <a:t>04/07/2016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BFD729-3184-483C-A453-C9029F103A5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6" r:id="rId2"/>
    <p:sldLayoutId id="2147483915" r:id="rId3"/>
    <p:sldLayoutId id="2147483914" r:id="rId4"/>
    <p:sldLayoutId id="2147483913" r:id="rId5"/>
    <p:sldLayoutId id="2147483912" r:id="rId6"/>
    <p:sldLayoutId id="2147483911" r:id="rId7"/>
    <p:sldLayoutId id="2147483910" r:id="rId8"/>
    <p:sldLayoutId id="2147483909" r:id="rId9"/>
    <p:sldLayoutId id="2147483908" r:id="rId10"/>
    <p:sldLayoutId id="2147483907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icercapersonale@sogem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716279" y="1366294"/>
            <a:ext cx="1389749" cy="549170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anchor="ctr"/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13" dirty="0">
                <a:solidFill>
                  <a:schemeClr val="bg1"/>
                </a:solidFill>
              </a:rPr>
              <a:t>         </a:t>
            </a:r>
            <a:endParaRPr lang="it-IT" sz="3200" b="1" dirty="0">
              <a:solidFill>
                <a:schemeClr val="bg1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116138" y="1725613"/>
            <a:ext cx="8597900" cy="51323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per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gestire i processi  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World Class Manufacturing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metodologia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nata dalla collaborazione tra Fiat e i migliori esperti europei e giapponesi. Il sistema si basa sulla riduzione sistematica di ogni tipo di spreco e perdita, con il coinvolgimento di tutti, attraverso l'impiego rigoroso di metodi e standard.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Obiettivi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zero difetti, zero guasti, zero sprechi e zero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magazzino.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t-IT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Competenze 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ed esperienze 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richieste: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t-IT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Conoscenze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delle metodologie Lean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Organization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Supply Chain Management, Value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</a:t>
            </a:r>
            <a:r>
              <a:rPr lang="it-IT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Stream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it-IT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Mapping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5S, Just in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Time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Ottime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capacità di analisi e </a:t>
            </a:r>
            <a:r>
              <a:rPr lang="it-IT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problem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solving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Autonomia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decisionale, spirito d’iniziativa,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predisposizione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 lavoro di gruppo,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tenacia, passione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positività 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Approccio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pragmatico,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proattivo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e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orientato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risultato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dirty="0">
              <a:solidFill>
                <a:srgbClr val="00206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rgbClr val="002060"/>
                </a:solidFill>
              </a:rPr>
              <a:t>Invio CV: </a:t>
            </a:r>
            <a:r>
              <a:rPr lang="it-IT" dirty="0">
                <a:solidFill>
                  <a:srgbClr val="002060"/>
                </a:solidFill>
                <a:hlinkClick r:id="rId3"/>
              </a:rPr>
              <a:t>ricercapersonale@sogemi.com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rif.</a:t>
            </a:r>
            <a:r>
              <a:rPr lang="it-IT" dirty="0">
                <a:solidFill>
                  <a:srgbClr val="002060"/>
                </a:solidFill>
              </a:rPr>
              <a:t> 1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715963" y="279400"/>
            <a:ext cx="9998075" cy="1446213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chemeClr val="bg1"/>
                </a:solidFill>
              </a:rPr>
              <a:t>Azienda del settore </a:t>
            </a:r>
            <a:r>
              <a:rPr lang="it-IT" sz="2000" b="1" dirty="0">
                <a:solidFill>
                  <a:schemeClr val="bg1"/>
                </a:solidFill>
              </a:rPr>
              <a:t>AUTOMOTIVE facente parte di un </a:t>
            </a:r>
            <a:r>
              <a:rPr lang="it-IT" sz="2000" b="1" dirty="0">
                <a:solidFill>
                  <a:schemeClr val="bg1"/>
                </a:solidFill>
              </a:rPr>
              <a:t>gruppo multinazionale seleziona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1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</a:rPr>
              <a:t>1 ingegnere gestionale tirocinante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013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013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013" dirty="0">
              <a:solidFill>
                <a:schemeClr val="tx1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1026592" y="2577962"/>
            <a:ext cx="769121" cy="2204360"/>
          </a:xfrm>
          <a:prstGeom prst="rect">
            <a:avLst/>
          </a:prstGeom>
          <a:noFill/>
        </p:spPr>
        <p:txBody>
          <a:bodyPr vert="wordArtVert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dirty="0">
                <a:solidFill>
                  <a:schemeClr val="bg1"/>
                </a:solidFill>
                <a:latin typeface="+mn-lt"/>
              </a:rPr>
              <a:t>WCM</a:t>
            </a:r>
            <a:endParaRPr lang="it-IT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365" name="CasellaDiTesto 15"/>
          <p:cNvSpPr txBox="1">
            <a:spLocks noChangeArrowheads="1"/>
          </p:cNvSpPr>
          <p:nvPr/>
        </p:nvSpPr>
        <p:spPr bwMode="auto">
          <a:xfrm>
            <a:off x="749300" y="4611688"/>
            <a:ext cx="13668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sz="2800" b="1">
                <a:solidFill>
                  <a:schemeClr val="bg1"/>
                </a:solidFill>
                <a:latin typeface="Calibri" pitchFamily="34" charset="0"/>
              </a:rPr>
              <a:t>T E A M</a:t>
            </a:r>
          </a:p>
        </p:txBody>
      </p:sp>
      <p:pic>
        <p:nvPicPr>
          <p:cNvPr id="15366" name="Immagine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03790">
            <a:off x="10177463" y="-50800"/>
            <a:ext cx="2373312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CasellaDiTesto 9"/>
          <p:cNvSpPr txBox="1">
            <a:spLocks noChangeArrowheads="1"/>
          </p:cNvSpPr>
          <p:nvPr/>
        </p:nvSpPr>
        <p:spPr bwMode="auto">
          <a:xfrm>
            <a:off x="10398125" y="534988"/>
            <a:ext cx="15573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rgbClr val="00B050"/>
                </a:solidFill>
                <a:latin typeface="Segoe Print"/>
              </a:rPr>
              <a:t>offerta </a:t>
            </a:r>
          </a:p>
          <a:p>
            <a:pPr algn="ctr"/>
            <a:r>
              <a:rPr lang="it-IT" sz="2400" b="1">
                <a:solidFill>
                  <a:srgbClr val="00B050"/>
                </a:solidFill>
                <a:latin typeface="Segoe Print"/>
              </a:rPr>
              <a:t>di stage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</TotalTime>
  <Words>129</Words>
  <Application>Microsoft Office PowerPoint</Application>
  <PresentationFormat>Personalizzato</PresentationFormat>
  <Paragraphs>21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Calibri</vt:lpstr>
      <vt:lpstr>Arial</vt:lpstr>
      <vt:lpstr>Calibri Light</vt:lpstr>
      <vt:lpstr>Wingdings</vt:lpstr>
      <vt:lpstr>Segoe Print</vt:lpstr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Cristiana Boari</dc:creator>
  <cp:lastModifiedBy>gina</cp:lastModifiedBy>
  <cp:revision>29</cp:revision>
  <cp:lastPrinted>2015-06-16T13:21:37Z</cp:lastPrinted>
  <dcterms:created xsi:type="dcterms:W3CDTF">2015-06-15T08:38:28Z</dcterms:created>
  <dcterms:modified xsi:type="dcterms:W3CDTF">2016-07-04T07:44:50Z</dcterms:modified>
</cp:coreProperties>
</file>