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6" r:id="rId3"/>
    <p:sldId id="307" r:id="rId4"/>
    <p:sldId id="293" r:id="rId5"/>
    <p:sldId id="305" r:id="rId6"/>
    <p:sldId id="308" r:id="rId7"/>
    <p:sldId id="309" r:id="rId8"/>
    <p:sldId id="310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60">
          <p15:clr>
            <a:srgbClr val="A4A3A4"/>
          </p15:clr>
        </p15:guide>
        <p15:guide id="5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A8D"/>
    <a:srgbClr val="424242"/>
    <a:srgbClr val="686969"/>
    <a:srgbClr val="E21932"/>
    <a:srgbClr val="F4F4F4"/>
    <a:srgbClr val="F8F8F8"/>
    <a:srgbClr val="EEEEEE"/>
    <a:srgbClr val="4472C4"/>
    <a:srgbClr val="2F3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 autoAdjust="0"/>
    <p:restoredTop sz="96532" autoAdjust="0"/>
  </p:normalViewPr>
  <p:slideViewPr>
    <p:cSldViewPr snapToGrid="0" showGuides="1">
      <p:cViewPr varScale="1">
        <p:scale>
          <a:sx n="89" d="100"/>
          <a:sy n="89" d="100"/>
        </p:scale>
        <p:origin x="525" y="57"/>
      </p:cViewPr>
      <p:guideLst>
        <p:guide pos="438"/>
        <p:guide pos="7287"/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o De Santis" userId="bb1323e2-4c3f-4ea0-a953-0d0ad7b53483" providerId="ADAL" clId="{5F524607-FCB6-467D-8283-1C0B22ECDA51}"/>
    <pc:docChg chg="modSld">
      <pc:chgData name="Valerio De Santis" userId="bb1323e2-4c3f-4ea0-a953-0d0ad7b53483" providerId="ADAL" clId="{5F524607-FCB6-467D-8283-1C0B22ECDA51}" dt="2025-11-26T12:07:54.393" v="14" actId="20577"/>
      <pc:docMkLst>
        <pc:docMk/>
      </pc:docMkLst>
      <pc:sldChg chg="modSp mod">
        <pc:chgData name="Valerio De Santis" userId="bb1323e2-4c3f-4ea0-a953-0d0ad7b53483" providerId="ADAL" clId="{5F524607-FCB6-467D-8283-1C0B22ECDA51}" dt="2025-11-26T12:07:54.393" v="14" actId="20577"/>
        <pc:sldMkLst>
          <pc:docMk/>
          <pc:sldMk cId="4273688973" sldId="304"/>
        </pc:sldMkLst>
        <pc:spChg chg="mod">
          <ac:chgData name="Valerio De Santis" userId="bb1323e2-4c3f-4ea0-a953-0d0ad7b53483" providerId="ADAL" clId="{5F524607-FCB6-467D-8283-1C0B22ECDA51}" dt="2025-11-26T12:07:54.393" v="14" actId="20577"/>
          <ac:spMkLst>
            <pc:docMk/>
            <pc:sldMk cId="4273688973" sldId="304"/>
            <ac:spMk id="11" creationId="{D68745AB-1958-8E5F-99A5-9378EB09867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F-445E-A038-724A7DEEC1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38100">
              <a:solidFill>
                <a:srgbClr val="A03A8D"/>
              </a:solidFill>
            </a:ln>
          </c:spPr>
          <c:marker>
            <c:spPr>
              <a:solidFill>
                <a:srgbClr val="A03A8D"/>
              </a:solidFill>
              <a:ln w="38100">
                <a:solidFill>
                  <a:srgbClr val="A03A8D"/>
                </a:solidFill>
              </a:ln>
            </c:spPr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F-445E-A038-724A7DEEC1E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 w="38100">
                <a:solidFill>
                  <a:sysClr val="windowText" lastClr="000000"/>
                </a:solidFill>
              </a:ln>
            </c:spPr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3F-445E-A038-724A7DEEC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84768"/>
        <c:axId val="137186304"/>
      </c:lineChart>
      <c:catAx>
        <c:axId val="1371847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tkinson Hyperlegible" pitchFamily="2" charset="0"/>
              </a:defRPr>
            </a:pPr>
            <a:endParaRPr lang="it-IT"/>
          </a:p>
        </c:txPr>
        <c:crossAx val="137186304"/>
        <c:crosses val="autoZero"/>
        <c:auto val="1"/>
        <c:lblAlgn val="ctr"/>
        <c:lblOffset val="100"/>
        <c:noMultiLvlLbl val="0"/>
      </c:catAx>
      <c:valAx>
        <c:axId val="13718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tkinson Hyperlegible" pitchFamily="2" charset="0"/>
              </a:defRPr>
            </a:pPr>
            <a:endParaRPr lang="it-IT"/>
          </a:p>
        </c:txPr>
        <c:crossAx val="13718476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>
                <a:latin typeface="Atkinson Hyperlegible" pitchFamily="2" charset="0"/>
              </a:defRPr>
            </a:pPr>
            <a:endParaRPr lang="it-IT"/>
          </a:p>
        </c:txPr>
      </c:legendEntry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86CD-5F94-4069-B86B-B77DBC7E53F4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E05B-DE45-46FB-8F49-5AB447A565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25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04D218-A3D4-2632-AC31-9C3C91554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9571" y="2171701"/>
            <a:ext cx="3043462" cy="4183379"/>
          </a:xfrm>
          <a:custGeom>
            <a:avLst/>
            <a:gdLst>
              <a:gd name="connsiteX0" fmla="*/ 0 w 3043462"/>
              <a:gd name="connsiteY0" fmla="*/ 0 h 4183379"/>
              <a:gd name="connsiteX1" fmla="*/ 3043462 w 3043462"/>
              <a:gd name="connsiteY1" fmla="*/ 0 h 4183379"/>
              <a:gd name="connsiteX2" fmla="*/ 3043462 w 3043462"/>
              <a:gd name="connsiteY2" fmla="*/ 4183379 h 4183379"/>
              <a:gd name="connsiteX3" fmla="*/ 0 w 3043462"/>
              <a:gd name="connsiteY3" fmla="*/ 4183379 h 41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62" h="4183379">
                <a:moveTo>
                  <a:pt x="0" y="0"/>
                </a:moveTo>
                <a:lnTo>
                  <a:pt x="3043462" y="0"/>
                </a:lnTo>
                <a:lnTo>
                  <a:pt x="3043462" y="4183379"/>
                </a:lnTo>
                <a:lnTo>
                  <a:pt x="0" y="41833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E0D019-8072-ED33-E2D5-F3EF6AC803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4571" y="2171701"/>
            <a:ext cx="3043462" cy="4183379"/>
          </a:xfrm>
          <a:custGeom>
            <a:avLst/>
            <a:gdLst>
              <a:gd name="connsiteX0" fmla="*/ 0 w 3043462"/>
              <a:gd name="connsiteY0" fmla="*/ 0 h 4183379"/>
              <a:gd name="connsiteX1" fmla="*/ 3043462 w 3043462"/>
              <a:gd name="connsiteY1" fmla="*/ 0 h 4183379"/>
              <a:gd name="connsiteX2" fmla="*/ 3043462 w 3043462"/>
              <a:gd name="connsiteY2" fmla="*/ 4183379 h 4183379"/>
              <a:gd name="connsiteX3" fmla="*/ 0 w 3043462"/>
              <a:gd name="connsiteY3" fmla="*/ 4183379 h 41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62" h="4183379">
                <a:moveTo>
                  <a:pt x="0" y="0"/>
                </a:moveTo>
                <a:lnTo>
                  <a:pt x="3043462" y="0"/>
                </a:lnTo>
                <a:lnTo>
                  <a:pt x="3043462" y="4183379"/>
                </a:lnTo>
                <a:lnTo>
                  <a:pt x="0" y="41833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42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25B98-C96B-204B-4283-D34EF674A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62251" y="2235200"/>
            <a:ext cx="3292929" cy="4127500"/>
          </a:xfrm>
          <a:custGeom>
            <a:avLst/>
            <a:gdLst>
              <a:gd name="connsiteX0" fmla="*/ 0 w 3292929"/>
              <a:gd name="connsiteY0" fmla="*/ 0 h 4127500"/>
              <a:gd name="connsiteX1" fmla="*/ 3292929 w 3292929"/>
              <a:gd name="connsiteY1" fmla="*/ 0 h 4127500"/>
              <a:gd name="connsiteX2" fmla="*/ 3292929 w 3292929"/>
              <a:gd name="connsiteY2" fmla="*/ 4127500 h 4127500"/>
              <a:gd name="connsiteX3" fmla="*/ 0 w 3292929"/>
              <a:gd name="connsiteY3" fmla="*/ 4127500 h 4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929" h="4127500">
                <a:moveTo>
                  <a:pt x="0" y="0"/>
                </a:moveTo>
                <a:lnTo>
                  <a:pt x="3292929" y="0"/>
                </a:lnTo>
                <a:lnTo>
                  <a:pt x="3292929" y="4127500"/>
                </a:lnTo>
                <a:lnTo>
                  <a:pt x="0" y="4127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6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76FCFC-24CB-5E32-742C-0756250826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4555" y="2457232"/>
            <a:ext cx="2349939" cy="2349936"/>
          </a:xfrm>
          <a:custGeom>
            <a:avLst/>
            <a:gdLst>
              <a:gd name="connsiteX0" fmla="*/ 1141614 w 2349939"/>
              <a:gd name="connsiteY0" fmla="*/ 495 h 2349936"/>
              <a:gd name="connsiteX1" fmla="*/ 1896265 w 2349939"/>
              <a:gd name="connsiteY1" fmla="*/ 247523 h 2349936"/>
              <a:gd name="connsiteX2" fmla="*/ 2102417 w 2349939"/>
              <a:gd name="connsiteY2" fmla="*/ 1896265 h 2349936"/>
              <a:gd name="connsiteX3" fmla="*/ 453675 w 2349939"/>
              <a:gd name="connsiteY3" fmla="*/ 2102413 h 2349936"/>
              <a:gd name="connsiteX4" fmla="*/ 247523 w 2349939"/>
              <a:gd name="connsiteY4" fmla="*/ 453671 h 2349936"/>
              <a:gd name="connsiteX5" fmla="*/ 1141614 w 2349939"/>
              <a:gd name="connsiteY5" fmla="*/ 495 h 234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939" h="2349936">
                <a:moveTo>
                  <a:pt x="1141614" y="495"/>
                </a:moveTo>
                <a:cubicBezTo>
                  <a:pt x="1404828" y="-7128"/>
                  <a:pt x="1672171" y="73240"/>
                  <a:pt x="1896265" y="247523"/>
                </a:cubicBezTo>
                <a:cubicBezTo>
                  <a:pt x="2408480" y="645884"/>
                  <a:pt x="2500778" y="1384051"/>
                  <a:pt x="2102417" y="1896265"/>
                </a:cubicBezTo>
                <a:cubicBezTo>
                  <a:pt x="1704057" y="2408479"/>
                  <a:pt x="965890" y="2500774"/>
                  <a:pt x="453675" y="2102413"/>
                </a:cubicBezTo>
                <a:cubicBezTo>
                  <a:pt x="-58540" y="1704052"/>
                  <a:pt x="-150838" y="965885"/>
                  <a:pt x="247523" y="453671"/>
                </a:cubicBezTo>
                <a:cubicBezTo>
                  <a:pt x="471601" y="165551"/>
                  <a:pt x="803195" y="10295"/>
                  <a:pt x="1141614" y="4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38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40CBC0-F673-DBF4-72E2-FD7D279E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8" y="2305216"/>
            <a:ext cx="3052883" cy="4095584"/>
          </a:xfrm>
          <a:custGeom>
            <a:avLst/>
            <a:gdLst>
              <a:gd name="connsiteX0" fmla="*/ 0 w 3052883"/>
              <a:gd name="connsiteY0" fmla="*/ 0 h 4095584"/>
              <a:gd name="connsiteX1" fmla="*/ 3052883 w 3052883"/>
              <a:gd name="connsiteY1" fmla="*/ 0 h 4095584"/>
              <a:gd name="connsiteX2" fmla="*/ 3052883 w 3052883"/>
              <a:gd name="connsiteY2" fmla="*/ 4095584 h 4095584"/>
              <a:gd name="connsiteX3" fmla="*/ 0 w 3052883"/>
              <a:gd name="connsiteY3" fmla="*/ 4095584 h 40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883" h="4095584">
                <a:moveTo>
                  <a:pt x="0" y="0"/>
                </a:moveTo>
                <a:lnTo>
                  <a:pt x="3052883" y="0"/>
                </a:lnTo>
                <a:lnTo>
                  <a:pt x="3052883" y="4095584"/>
                </a:lnTo>
                <a:lnTo>
                  <a:pt x="0" y="40955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2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7EB77-7145-63A8-404E-5A1694155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8456" y="2451102"/>
            <a:ext cx="3888645" cy="3911599"/>
          </a:xfrm>
          <a:custGeom>
            <a:avLst/>
            <a:gdLst>
              <a:gd name="connsiteX0" fmla="*/ 0 w 3888645"/>
              <a:gd name="connsiteY0" fmla="*/ 0 h 3911599"/>
              <a:gd name="connsiteX1" fmla="*/ 3888645 w 3888645"/>
              <a:gd name="connsiteY1" fmla="*/ 0 h 3911599"/>
              <a:gd name="connsiteX2" fmla="*/ 3888645 w 3888645"/>
              <a:gd name="connsiteY2" fmla="*/ 3911599 h 3911599"/>
              <a:gd name="connsiteX3" fmla="*/ 0 w 3888645"/>
              <a:gd name="connsiteY3" fmla="*/ 3911599 h 391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645" h="3911599">
                <a:moveTo>
                  <a:pt x="0" y="0"/>
                </a:moveTo>
                <a:lnTo>
                  <a:pt x="3888645" y="0"/>
                </a:lnTo>
                <a:lnTo>
                  <a:pt x="3888645" y="3911599"/>
                </a:lnTo>
                <a:lnTo>
                  <a:pt x="0" y="39115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7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3DB3EE5-75EE-1725-6556-842D021F80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53050" y="4313549"/>
            <a:ext cx="3039458" cy="2049151"/>
          </a:xfrm>
          <a:custGeom>
            <a:avLst/>
            <a:gdLst>
              <a:gd name="connsiteX0" fmla="*/ 0 w 3039458"/>
              <a:gd name="connsiteY0" fmla="*/ 0 h 2049151"/>
              <a:gd name="connsiteX1" fmla="*/ 3039458 w 3039458"/>
              <a:gd name="connsiteY1" fmla="*/ 0 h 2049151"/>
              <a:gd name="connsiteX2" fmla="*/ 3039458 w 3039458"/>
              <a:gd name="connsiteY2" fmla="*/ 2049151 h 2049151"/>
              <a:gd name="connsiteX3" fmla="*/ 0 w 3039458"/>
              <a:gd name="connsiteY3" fmla="*/ 2049151 h 204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49151">
                <a:moveTo>
                  <a:pt x="0" y="0"/>
                </a:moveTo>
                <a:lnTo>
                  <a:pt x="3039458" y="0"/>
                </a:lnTo>
                <a:lnTo>
                  <a:pt x="3039458" y="2049151"/>
                </a:lnTo>
                <a:lnTo>
                  <a:pt x="0" y="2049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1E4D20-73C5-DC22-5F6B-279C1B764F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0218" y="2133600"/>
            <a:ext cx="3064082" cy="4229100"/>
          </a:xfrm>
          <a:custGeom>
            <a:avLst/>
            <a:gdLst>
              <a:gd name="connsiteX0" fmla="*/ 0 w 3064082"/>
              <a:gd name="connsiteY0" fmla="*/ 0 h 4229100"/>
              <a:gd name="connsiteX1" fmla="*/ 3064082 w 3064082"/>
              <a:gd name="connsiteY1" fmla="*/ 0 h 4229100"/>
              <a:gd name="connsiteX2" fmla="*/ 3064082 w 3064082"/>
              <a:gd name="connsiteY2" fmla="*/ 4229100 h 4229100"/>
              <a:gd name="connsiteX3" fmla="*/ 0 w 3064082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082" h="4229100">
                <a:moveTo>
                  <a:pt x="0" y="0"/>
                </a:moveTo>
                <a:lnTo>
                  <a:pt x="3064082" y="0"/>
                </a:lnTo>
                <a:lnTo>
                  <a:pt x="3064082" y="4229100"/>
                </a:lnTo>
                <a:lnTo>
                  <a:pt x="0" y="4229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2EA67-548A-D12E-CBBB-44C3168F00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050" y="2133600"/>
            <a:ext cx="3039458" cy="2091981"/>
          </a:xfrm>
          <a:custGeom>
            <a:avLst/>
            <a:gdLst>
              <a:gd name="connsiteX0" fmla="*/ 0 w 3039458"/>
              <a:gd name="connsiteY0" fmla="*/ 0 h 2091981"/>
              <a:gd name="connsiteX1" fmla="*/ 3039458 w 3039458"/>
              <a:gd name="connsiteY1" fmla="*/ 0 h 2091981"/>
              <a:gd name="connsiteX2" fmla="*/ 3039458 w 3039458"/>
              <a:gd name="connsiteY2" fmla="*/ 2091981 h 2091981"/>
              <a:gd name="connsiteX3" fmla="*/ 0 w 3039458"/>
              <a:gd name="connsiteY3" fmla="*/ 2091981 h 20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91981">
                <a:moveTo>
                  <a:pt x="0" y="0"/>
                </a:moveTo>
                <a:lnTo>
                  <a:pt x="3039458" y="0"/>
                </a:lnTo>
                <a:lnTo>
                  <a:pt x="3039458" y="2091981"/>
                </a:lnTo>
                <a:lnTo>
                  <a:pt x="0" y="20919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94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3DA20A-2716-8B83-F3C1-04515FE03C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715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022B64-F603-2E69-FBD6-515641D835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2895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56B027-6D60-1FF7-1DF7-8D6263BF60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8076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7AF0D-E10A-52F2-BECF-3DAEC3178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3257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0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AF3C3C-BCCC-2C79-4E02-D65ADDA277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42834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4E5CA1-2592-67BD-F972-CC5766B9C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3071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20A915-C261-93EE-A5A0-D79149EF10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3307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188AB0-7975-4D9E-A89E-D1E80A11D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543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76D07-CAEB-BD24-B608-E1DEA9914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772" y="2002971"/>
            <a:ext cx="3512457" cy="4359729"/>
          </a:xfrm>
          <a:custGeom>
            <a:avLst/>
            <a:gdLst>
              <a:gd name="connsiteX0" fmla="*/ 0 w 3512457"/>
              <a:gd name="connsiteY0" fmla="*/ 0 h 4359729"/>
              <a:gd name="connsiteX1" fmla="*/ 3512457 w 3512457"/>
              <a:gd name="connsiteY1" fmla="*/ 0 h 4359729"/>
              <a:gd name="connsiteX2" fmla="*/ 3512457 w 3512457"/>
              <a:gd name="connsiteY2" fmla="*/ 4359729 h 4359729"/>
              <a:gd name="connsiteX3" fmla="*/ 0 w 3512457"/>
              <a:gd name="connsiteY3" fmla="*/ 4359729 h 43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457" h="4359729">
                <a:moveTo>
                  <a:pt x="0" y="0"/>
                </a:moveTo>
                <a:lnTo>
                  <a:pt x="3512457" y="0"/>
                </a:lnTo>
                <a:lnTo>
                  <a:pt x="3512457" y="4359729"/>
                </a:lnTo>
                <a:lnTo>
                  <a:pt x="0" y="4359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6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B8643-41D0-C705-F9BD-F621E4FD4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3458" y="2510972"/>
            <a:ext cx="3160486" cy="3851729"/>
          </a:xfrm>
          <a:custGeom>
            <a:avLst/>
            <a:gdLst>
              <a:gd name="connsiteX0" fmla="*/ 0 w 3160486"/>
              <a:gd name="connsiteY0" fmla="*/ 0 h 3851729"/>
              <a:gd name="connsiteX1" fmla="*/ 3160486 w 3160486"/>
              <a:gd name="connsiteY1" fmla="*/ 0 h 3851729"/>
              <a:gd name="connsiteX2" fmla="*/ 3160486 w 3160486"/>
              <a:gd name="connsiteY2" fmla="*/ 3851729 h 3851729"/>
              <a:gd name="connsiteX3" fmla="*/ 0 w 3160486"/>
              <a:gd name="connsiteY3" fmla="*/ 3851729 h 385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486" h="3851729">
                <a:moveTo>
                  <a:pt x="0" y="0"/>
                </a:moveTo>
                <a:lnTo>
                  <a:pt x="3160486" y="0"/>
                </a:lnTo>
                <a:lnTo>
                  <a:pt x="3160486" y="3851729"/>
                </a:lnTo>
                <a:lnTo>
                  <a:pt x="0" y="3851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96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B66ED3-F5CF-73DF-86F4-5F92367CA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2171700"/>
            <a:ext cx="5765800" cy="4190999"/>
          </a:xfrm>
          <a:custGeom>
            <a:avLst/>
            <a:gdLst>
              <a:gd name="connsiteX0" fmla="*/ 0 w 5765800"/>
              <a:gd name="connsiteY0" fmla="*/ 0 h 4190999"/>
              <a:gd name="connsiteX1" fmla="*/ 5765800 w 5765800"/>
              <a:gd name="connsiteY1" fmla="*/ 0 h 4190999"/>
              <a:gd name="connsiteX2" fmla="*/ 5765800 w 5765800"/>
              <a:gd name="connsiteY2" fmla="*/ 4190999 h 4190999"/>
              <a:gd name="connsiteX3" fmla="*/ 0 w 5765800"/>
              <a:gd name="connsiteY3" fmla="*/ 4190999 h 419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800" h="4190999">
                <a:moveTo>
                  <a:pt x="0" y="0"/>
                </a:moveTo>
                <a:lnTo>
                  <a:pt x="5765800" y="0"/>
                </a:lnTo>
                <a:lnTo>
                  <a:pt x="5765800" y="4190999"/>
                </a:lnTo>
                <a:lnTo>
                  <a:pt x="0" y="4190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9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0BCA1E-AAD9-C80B-88E4-37442697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941" y="2171702"/>
            <a:ext cx="5330372" cy="4183379"/>
          </a:xfrm>
          <a:custGeom>
            <a:avLst/>
            <a:gdLst>
              <a:gd name="connsiteX0" fmla="*/ 0 w 5330372"/>
              <a:gd name="connsiteY0" fmla="*/ 0 h 4183379"/>
              <a:gd name="connsiteX1" fmla="*/ 5330372 w 5330372"/>
              <a:gd name="connsiteY1" fmla="*/ 0 h 4183379"/>
              <a:gd name="connsiteX2" fmla="*/ 5330372 w 5330372"/>
              <a:gd name="connsiteY2" fmla="*/ 4183379 h 4183379"/>
              <a:gd name="connsiteX3" fmla="*/ 0 w 5330372"/>
              <a:gd name="connsiteY3" fmla="*/ 4183379 h 41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0372" h="4183379">
                <a:moveTo>
                  <a:pt x="0" y="0"/>
                </a:moveTo>
                <a:lnTo>
                  <a:pt x="5330372" y="0"/>
                </a:lnTo>
                <a:lnTo>
                  <a:pt x="5330372" y="4183379"/>
                </a:lnTo>
                <a:lnTo>
                  <a:pt x="0" y="41833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86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1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hHrhnPD6A&amp;t=217s" TargetMode="External"/><Relationship Id="rId2" Type="http://schemas.openxmlformats.org/officeDocument/2006/relationships/hyperlink" Target="https://fonts.google.com/specimen/Atkinson+Hyperlegib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84CA-DB81-BCE7-E3DF-229646A7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6D9F981-4DCC-C3FE-516A-FA1528E8A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7270" y="148570"/>
            <a:ext cx="4985590" cy="123634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68745AB-1958-8E5F-99A5-9378EB098671}"/>
              </a:ext>
            </a:extLst>
          </p:cNvPr>
          <p:cNvSpPr/>
          <p:nvPr/>
        </p:nvSpPr>
        <p:spPr>
          <a:xfrm>
            <a:off x="-89673" y="1444504"/>
            <a:ext cx="1237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kinson Hyperlegible" pitchFamily="2" charset="0"/>
              </a:rPr>
              <a:t>Corso di Laurea in </a:t>
            </a:r>
            <a:r>
              <a:rPr lang="it-IT" sz="3600" b="1">
                <a:latin typeface="Atkinson Hyperlegible" pitchFamily="2" charset="0"/>
              </a:rPr>
              <a:t>Ingegneria Industriale</a:t>
            </a:r>
            <a:endParaRPr lang="it-IT" sz="3600" dirty="0">
              <a:latin typeface="Atkinson Hyperlegible" pitchFamily="2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FE21BCB-67AA-C55D-D89D-BF3F444313CF}"/>
              </a:ext>
            </a:extLst>
          </p:cNvPr>
          <p:cNvSpPr/>
          <p:nvPr/>
        </p:nvSpPr>
        <p:spPr>
          <a:xfrm>
            <a:off x="-89673" y="2731528"/>
            <a:ext cx="12371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Atkinson Hyperlegible" pitchFamily="2" charset="0"/>
              </a:rPr>
              <a:t>Titolo della tesi di laurea</a:t>
            </a:r>
            <a:endParaRPr lang="it-IT" sz="3200" dirty="0">
              <a:latin typeface="Atkinson Hyperlegible" pitchFamily="2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144BBF6B-1BEC-310A-5D83-A74D4A1B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66969"/>
              </p:ext>
            </p:extLst>
          </p:nvPr>
        </p:nvGraphicFramePr>
        <p:xfrm>
          <a:off x="1187329" y="3727923"/>
          <a:ext cx="9817339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Relatore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Studente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Prof/Dott. Nome e Cognome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Nome e Cognome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Correlatore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Matricola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Prof/Dott. Nome e Cognome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</a:rPr>
                        <a:t>xxxxxx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43F2FC90-BC3D-F29C-7D79-A2AF35A5B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258" y="137811"/>
            <a:ext cx="4985595" cy="123634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56F872D-3E5D-3F92-05FF-E642E318E763}"/>
              </a:ext>
            </a:extLst>
          </p:cNvPr>
          <p:cNvSpPr/>
          <p:nvPr/>
        </p:nvSpPr>
        <p:spPr>
          <a:xfrm>
            <a:off x="1" y="6104965"/>
            <a:ext cx="12191999" cy="745660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90B78F-5616-96C8-1DDF-6398F2690433}"/>
              </a:ext>
            </a:extLst>
          </p:cNvPr>
          <p:cNvSpPr/>
          <p:nvPr/>
        </p:nvSpPr>
        <p:spPr>
          <a:xfrm>
            <a:off x="-89672" y="6309320"/>
            <a:ext cx="12371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tkinson Hyperlegible" pitchFamily="2" charset="0"/>
              </a:rPr>
              <a:t>A.A. ……</a:t>
            </a:r>
          </a:p>
        </p:txBody>
      </p:sp>
    </p:spTree>
    <p:extLst>
      <p:ext uri="{BB962C8B-B14F-4D97-AF65-F5344CB8AC3E}">
        <p14:creationId xmlns:p14="http://schemas.microsoft.com/office/powerpoint/2010/main" val="427368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96C65-1AE2-F4A4-B20D-2D610527E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DAFFE3D7-70F8-C43C-BC05-6418487246B4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AED283E5-8C90-1F1E-A84D-C6E343FA6563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Sommario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0F0552F-0CE9-57D3-1291-E430360DD853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972B676-92CB-B786-E6B3-8D20028E4826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631504-3441-EAC2-16E2-CD7884D2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EFA663D-7100-B0A8-887B-E92F4B280D83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EE2D71E4-5D65-F465-0FDE-52F8EBADD6FD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7566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2/N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393380-D527-D320-575C-554B2648F8D6}"/>
              </a:ext>
            </a:extLst>
          </p:cNvPr>
          <p:cNvSpPr txBox="1"/>
          <p:nvPr/>
        </p:nvSpPr>
        <p:spPr>
          <a:xfrm>
            <a:off x="1873920" y="4289643"/>
            <a:ext cx="2533974" cy="49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dirty="0" err="1">
                <a:solidFill>
                  <a:schemeClr val="bg2">
                    <a:lumMod val="50000"/>
                  </a:schemeClr>
                </a:solidFill>
                <a:latin typeface="Atkinson Hyperlegible" pitchFamily="2" charset="77"/>
              </a:rPr>
              <a:t>adipiscingelit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37B7A-1664-8392-B5D3-56BBC9B1125E}"/>
              </a:ext>
            </a:extLst>
          </p:cNvPr>
          <p:cNvSpPr txBox="1"/>
          <p:nvPr/>
        </p:nvSpPr>
        <p:spPr>
          <a:xfrm>
            <a:off x="1873920" y="402931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Introduzione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0CDDAC5-F70F-4293-141E-63B8DE49129D}"/>
              </a:ext>
            </a:extLst>
          </p:cNvPr>
          <p:cNvSpPr/>
          <p:nvPr/>
        </p:nvSpPr>
        <p:spPr>
          <a:xfrm>
            <a:off x="2076753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0184DD-E62E-EE46-C6C5-01565B301517}"/>
              </a:ext>
            </a:extLst>
          </p:cNvPr>
          <p:cNvSpPr/>
          <p:nvPr/>
        </p:nvSpPr>
        <p:spPr>
          <a:xfrm>
            <a:off x="5774859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4B190B-2CEC-4CA2-5EA6-B7C96C5CF48C}"/>
              </a:ext>
            </a:extLst>
          </p:cNvPr>
          <p:cNvSpPr/>
          <p:nvPr/>
        </p:nvSpPr>
        <p:spPr>
          <a:xfrm>
            <a:off x="9310918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47643E90-30BA-2D95-650B-22983C922E59}"/>
              </a:ext>
            </a:extLst>
          </p:cNvPr>
          <p:cNvSpPr/>
          <p:nvPr/>
        </p:nvSpPr>
        <p:spPr>
          <a:xfrm rot="8100000">
            <a:off x="8982075" y="2057622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3259AEDB-9043-6AA1-0C4F-3025E66B9EF7}"/>
              </a:ext>
            </a:extLst>
          </p:cNvPr>
          <p:cNvSpPr/>
          <p:nvPr/>
        </p:nvSpPr>
        <p:spPr>
          <a:xfrm rot="8100000">
            <a:off x="1733551" y="2057622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B9351C22-2029-4EB5-6E3D-195C44A9A574}"/>
              </a:ext>
            </a:extLst>
          </p:cNvPr>
          <p:cNvSpPr/>
          <p:nvPr/>
        </p:nvSpPr>
        <p:spPr>
          <a:xfrm rot="18900000">
            <a:off x="5424549" y="3876896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7943E2-2DE8-C0A2-DCCE-1C32793C8B81}"/>
              </a:ext>
            </a:extLst>
          </p:cNvPr>
          <p:cNvSpPr txBox="1"/>
          <p:nvPr/>
        </p:nvSpPr>
        <p:spPr>
          <a:xfrm>
            <a:off x="1880212" y="2389874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1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76C96C6B-8418-0ABF-1395-75223E5F63AE}"/>
              </a:ext>
            </a:extLst>
          </p:cNvPr>
          <p:cNvSpPr txBox="1"/>
          <p:nvPr/>
        </p:nvSpPr>
        <p:spPr>
          <a:xfrm>
            <a:off x="5579390" y="4179592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2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C3C28528-E413-D875-CCBB-77AD6459171D}"/>
              </a:ext>
            </a:extLst>
          </p:cNvPr>
          <p:cNvSpPr txBox="1"/>
          <p:nvPr/>
        </p:nvSpPr>
        <p:spPr>
          <a:xfrm>
            <a:off x="9146748" y="2389874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3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47A6DE46-28EF-9A9A-0F48-4D75C22574A4}"/>
              </a:ext>
            </a:extLst>
          </p:cNvPr>
          <p:cNvSpPr txBox="1"/>
          <p:nvPr/>
        </p:nvSpPr>
        <p:spPr>
          <a:xfrm>
            <a:off x="5324742" y="2379823"/>
            <a:ext cx="253397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adipiscing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elit</a:t>
            </a:r>
            <a:endParaRPr lang="en-US" sz="1200" dirty="0">
              <a:solidFill>
                <a:srgbClr val="424242"/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31720BFC-326B-B611-2DA2-C86D855BDD38}"/>
              </a:ext>
            </a:extLst>
          </p:cNvPr>
          <p:cNvSpPr txBox="1"/>
          <p:nvPr/>
        </p:nvSpPr>
        <p:spPr>
          <a:xfrm>
            <a:off x="5324742" y="211949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Stato dell’arte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DFCB52F-D68D-1F14-5A4B-D856BE215EE1}"/>
              </a:ext>
            </a:extLst>
          </p:cNvPr>
          <p:cNvSpPr txBox="1"/>
          <p:nvPr/>
        </p:nvSpPr>
        <p:spPr>
          <a:xfrm>
            <a:off x="8969201" y="4289643"/>
            <a:ext cx="253397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adipiscing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elit</a:t>
            </a:r>
            <a:endParaRPr lang="en-US" sz="1200" dirty="0">
              <a:solidFill>
                <a:srgbClr val="424242"/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CE03ED57-5358-12FA-8C1D-89F747FD4B53}"/>
              </a:ext>
            </a:extLst>
          </p:cNvPr>
          <p:cNvSpPr txBox="1"/>
          <p:nvPr/>
        </p:nvSpPr>
        <p:spPr>
          <a:xfrm>
            <a:off x="8969201" y="402931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Descrizione</a:t>
            </a:r>
            <a:r>
              <a:rPr lang="en-US" sz="1400" b="1" dirty="0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 </a:t>
            </a: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lavoro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cxnSp>
        <p:nvCxnSpPr>
          <p:cNvPr id="49" name="Straight Connector 23">
            <a:extLst>
              <a:ext uri="{FF2B5EF4-FFF2-40B4-BE49-F238E27FC236}">
                <a16:creationId xmlns:a16="http://schemas.microsoft.com/office/drawing/2014/main" id="{590B2F0B-6ADF-43F9-54B3-6A90777F8534}"/>
              </a:ext>
            </a:extLst>
          </p:cNvPr>
          <p:cNvCxnSpPr>
            <a:cxnSpLocks/>
          </p:cNvCxnSpPr>
          <p:nvPr/>
        </p:nvCxnSpPr>
        <p:spPr>
          <a:xfrm>
            <a:off x="0" y="3400648"/>
            <a:ext cx="1219200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CE2F-28B6-FF3F-BB49-C0FC2883C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ACE33933-A839-B64D-4738-511133067992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9D0687D-7ADA-33E8-E7E8-D64597EFB763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Sommario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A040303-DEFA-D8F9-72EC-95A8536A1122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ADBF31A-A13F-549A-4328-F8ED69CC31BC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5BBF4E2-D805-4266-7915-9177555E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53465C7-28C9-CFB9-1392-4D59286216F3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459F8603-6067-3029-CF33-D1865C866131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7566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3/N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34F1F-A1CE-53EA-A068-15C5B3BCE516}"/>
              </a:ext>
            </a:extLst>
          </p:cNvPr>
          <p:cNvSpPr txBox="1"/>
          <p:nvPr/>
        </p:nvSpPr>
        <p:spPr>
          <a:xfrm>
            <a:off x="1873920" y="4289643"/>
            <a:ext cx="2533974" cy="49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dirty="0" err="1">
                <a:solidFill>
                  <a:schemeClr val="bg2">
                    <a:lumMod val="50000"/>
                  </a:schemeClr>
                </a:solidFill>
                <a:latin typeface="Atkinson Hyperlegible" pitchFamily="2" charset="77"/>
              </a:rPr>
              <a:t>adipiscingelit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8A6EA-0031-BAED-CF22-4B6BDF499AF0}"/>
              </a:ext>
            </a:extLst>
          </p:cNvPr>
          <p:cNvSpPr txBox="1"/>
          <p:nvPr/>
        </p:nvSpPr>
        <p:spPr>
          <a:xfrm>
            <a:off x="1873920" y="402931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Risultati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297891-5763-3600-4625-AA986B13D246}"/>
              </a:ext>
            </a:extLst>
          </p:cNvPr>
          <p:cNvSpPr/>
          <p:nvPr/>
        </p:nvSpPr>
        <p:spPr>
          <a:xfrm>
            <a:off x="2076753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F0A6F09-C394-BF17-CDEA-B0EF75A9660F}"/>
              </a:ext>
            </a:extLst>
          </p:cNvPr>
          <p:cNvSpPr/>
          <p:nvPr/>
        </p:nvSpPr>
        <p:spPr>
          <a:xfrm>
            <a:off x="5774859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023BD61E-A604-E90B-5910-A41DE6B802CF}"/>
              </a:ext>
            </a:extLst>
          </p:cNvPr>
          <p:cNvSpPr/>
          <p:nvPr/>
        </p:nvSpPr>
        <p:spPr>
          <a:xfrm rot="8100000">
            <a:off x="1733551" y="2057622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71B292D1-A34D-9057-99C1-BED83F993B97}"/>
              </a:ext>
            </a:extLst>
          </p:cNvPr>
          <p:cNvSpPr/>
          <p:nvPr/>
        </p:nvSpPr>
        <p:spPr>
          <a:xfrm rot="18900000">
            <a:off x="5424549" y="3876896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DC5CCF-0BDB-DAFC-CD40-35930881657A}"/>
              </a:ext>
            </a:extLst>
          </p:cNvPr>
          <p:cNvSpPr txBox="1"/>
          <p:nvPr/>
        </p:nvSpPr>
        <p:spPr>
          <a:xfrm>
            <a:off x="1880212" y="2389874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4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D1BC165B-9C68-6FB8-9B36-46F77A88805D}"/>
              </a:ext>
            </a:extLst>
          </p:cNvPr>
          <p:cNvSpPr txBox="1"/>
          <p:nvPr/>
        </p:nvSpPr>
        <p:spPr>
          <a:xfrm>
            <a:off x="5579390" y="4179592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5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4EF0E19B-9B87-6BA4-C49E-3A0DD54745C9}"/>
              </a:ext>
            </a:extLst>
          </p:cNvPr>
          <p:cNvSpPr txBox="1"/>
          <p:nvPr/>
        </p:nvSpPr>
        <p:spPr>
          <a:xfrm>
            <a:off x="5324742" y="2379823"/>
            <a:ext cx="253397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adipiscing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elit</a:t>
            </a:r>
            <a:endParaRPr lang="en-US" sz="1200" dirty="0">
              <a:solidFill>
                <a:srgbClr val="424242"/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46FB7B6D-6D4D-84BB-F359-FB499794589D}"/>
              </a:ext>
            </a:extLst>
          </p:cNvPr>
          <p:cNvSpPr txBox="1"/>
          <p:nvPr/>
        </p:nvSpPr>
        <p:spPr>
          <a:xfrm>
            <a:off x="5324742" y="211949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Conclusioni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cxnSp>
        <p:nvCxnSpPr>
          <p:cNvPr id="5" name="Straight Connector 23">
            <a:extLst>
              <a:ext uri="{FF2B5EF4-FFF2-40B4-BE49-F238E27FC236}">
                <a16:creationId xmlns:a16="http://schemas.microsoft.com/office/drawing/2014/main" id="{034668B3-C2E7-E07D-37B0-8207C1EB676F}"/>
              </a:ext>
            </a:extLst>
          </p:cNvPr>
          <p:cNvCxnSpPr>
            <a:cxnSpLocks/>
          </p:cNvCxnSpPr>
          <p:nvPr/>
        </p:nvCxnSpPr>
        <p:spPr>
          <a:xfrm>
            <a:off x="0" y="3400653"/>
            <a:ext cx="948934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8">
            <a:extLst>
              <a:ext uri="{FF2B5EF4-FFF2-40B4-BE49-F238E27FC236}">
                <a16:creationId xmlns:a16="http://schemas.microsoft.com/office/drawing/2014/main" id="{D524F1E7-927B-9993-2BE8-C8BE795C77A7}"/>
              </a:ext>
            </a:extLst>
          </p:cNvPr>
          <p:cNvSpPr/>
          <p:nvPr/>
        </p:nvSpPr>
        <p:spPr>
          <a:xfrm>
            <a:off x="9310918" y="2993109"/>
            <a:ext cx="804329" cy="804329"/>
          </a:xfrm>
          <a:prstGeom prst="ellipse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173DA7D3-FA7A-41B2-09FC-0025CDA2DFD5}"/>
              </a:ext>
            </a:extLst>
          </p:cNvPr>
          <p:cNvSpPr/>
          <p:nvPr/>
        </p:nvSpPr>
        <p:spPr>
          <a:xfrm>
            <a:off x="1" y="0"/>
            <a:ext cx="12192000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3F3E691E-E068-EF78-D954-57B4485EF2EB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3256DBBB-FC4D-3993-EDA5-178C83379D04}"/>
              </a:ext>
            </a:extLst>
          </p:cNvPr>
          <p:cNvSpPr/>
          <p:nvPr/>
        </p:nvSpPr>
        <p:spPr>
          <a:xfrm>
            <a:off x="679188" y="1138700"/>
            <a:ext cx="1095520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La presentazione del lavoro di tesi deve essere redatta in modo sintetico</a:t>
            </a:r>
          </a:p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Il tempo a disposizione per la presentazione è di 10 minuti</a:t>
            </a:r>
          </a:p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Il numero di slide della presentazione deve essere adeguato</a:t>
            </a:r>
          </a:p>
          <a:p>
            <a:pPr marL="285750" indent="-285750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È consigliabile prevedere una slide al minuto, più eventuali slide che contengano solo figure o fotografie dei risultati</a:t>
            </a:r>
          </a:p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Una possibile struttura è la seguente: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Slide con titolo/frontespizio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Introduzione/Sommario: 1-2 slide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Stato dell’arte o ricerche propedeutiche: 2 slide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Descrizione del lavoro del candidato: 7 slide massimo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Conclusioni/Sviluppi futuri: 1-2 slide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C393A2B-E7A0-E10E-D141-8425653B21F8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F2B74DF-F480-F674-0FBF-13EFAE072390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733FA58-FB01-0982-7513-569744B0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E757279-0C72-596D-C529-7CDD8C419477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1423AD5B-EA8D-298B-C601-B099F9599147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108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4/N</a:t>
            </a:r>
          </a:p>
        </p:txBody>
      </p:sp>
    </p:spTree>
    <p:extLst>
      <p:ext uri="{BB962C8B-B14F-4D97-AF65-F5344CB8AC3E}">
        <p14:creationId xmlns:p14="http://schemas.microsoft.com/office/powerpoint/2010/main" val="55821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8B72-D97B-9F27-E16B-19A31367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7D70CA12-E898-95D0-777C-F70BB60ECBE9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931807A0-81DB-5B98-B35E-75C4A8246FDE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B6B4BF-291B-03D3-BF45-665297032DB3}"/>
              </a:ext>
            </a:extLst>
          </p:cNvPr>
          <p:cNvSpPr/>
          <p:nvPr/>
        </p:nvSpPr>
        <p:spPr>
          <a:xfrm>
            <a:off x="679188" y="1138700"/>
            <a:ext cx="109390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Il font deve essere leggibile (si consigliano dimensioni di almeno 20 </a:t>
            </a:r>
            <a:r>
              <a:rPr lang="it-IT" sz="2000" dirty="0" err="1">
                <a:latin typeface="Atkinson Hyperlegible" pitchFamily="2" charset="0"/>
              </a:rPr>
              <a:t>pt</a:t>
            </a:r>
            <a:r>
              <a:rPr lang="it-IT" sz="2000" dirty="0">
                <a:latin typeface="Atkinson Hyperlegible" pitchFamily="2" charset="0"/>
              </a:rPr>
              <a:t> nel testo), con un tipo di carattere Atkinson </a:t>
            </a:r>
            <a:r>
              <a:rPr lang="it-IT" sz="2000" dirty="0" err="1">
                <a:latin typeface="Atkinson Hyperlegible" pitchFamily="2" charset="0"/>
              </a:rPr>
              <a:t>Hyperlegible</a:t>
            </a:r>
            <a:r>
              <a:rPr lang="it-IT" sz="2000" dirty="0">
                <a:latin typeface="Atkinson Hyperlegible" pitchFamily="2" charset="0"/>
              </a:rPr>
              <a:t> scaricabile al link </a:t>
            </a:r>
            <a:r>
              <a:rPr lang="it-IT" sz="2000" dirty="0">
                <a:latin typeface="Atkinson Hyperlegible" pitchFamily="2" charset="0"/>
                <a:hlinkClick r:id="rId2"/>
              </a:rPr>
              <a:t>Atkinson </a:t>
            </a:r>
            <a:r>
              <a:rPr lang="it-IT" sz="2000" dirty="0" err="1">
                <a:latin typeface="Atkinson Hyperlegible" pitchFamily="2" charset="0"/>
                <a:hlinkClick r:id="rId2"/>
              </a:rPr>
              <a:t>Hyperlegible</a:t>
            </a:r>
            <a:r>
              <a:rPr lang="it-IT" sz="2000" dirty="0">
                <a:latin typeface="Atkinson Hyperlegible" pitchFamily="2" charset="0"/>
                <a:hlinkClick r:id="rId2"/>
              </a:rPr>
              <a:t> - Google </a:t>
            </a:r>
            <a:r>
              <a:rPr lang="it-IT" sz="2000">
                <a:latin typeface="Atkinson Hyperlegible" pitchFamily="2" charset="0"/>
                <a:hlinkClick r:id="rId2"/>
              </a:rPr>
              <a:t>Fonts</a:t>
            </a:r>
            <a:r>
              <a:rPr lang="it-IT" sz="2000">
                <a:latin typeface="Atkinson Hyperlegible" pitchFamily="2" charset="0"/>
              </a:rPr>
              <a:t> e deve </a:t>
            </a:r>
            <a:r>
              <a:rPr lang="it-IT" sz="2000" dirty="0">
                <a:latin typeface="Atkinson Hyperlegible" pitchFamily="2" charset="0"/>
              </a:rPr>
              <a:t>essere installato per riconoscere lo 0 </a:t>
            </a:r>
            <a:r>
              <a:rPr lang="it-IT" sz="2000">
                <a:latin typeface="Atkinson Hyperlegible" pitchFamily="2" charset="0"/>
              </a:rPr>
              <a:t>barrato (</a:t>
            </a:r>
            <a:r>
              <a:rPr lang="en-US" sz="2000">
                <a:hlinkClick r:id="rId3"/>
              </a:rPr>
              <a:t>How </a:t>
            </a:r>
            <a:r>
              <a:rPr lang="en-US" sz="2000" dirty="0">
                <a:hlinkClick r:id="rId3"/>
              </a:rPr>
              <a:t>to Install Fonts on Windows 11</a:t>
            </a:r>
            <a:r>
              <a:rPr lang="it-IT" sz="2000" dirty="0">
                <a:latin typeface="Atkinson Hyperlegible" pitchFamily="2" charset="0"/>
              </a:rPr>
              <a:t>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Se nel testo sono presenti termini </a:t>
            </a:r>
            <a:r>
              <a:rPr lang="it-IT" sz="2000" dirty="0">
                <a:solidFill>
                  <a:srgbClr val="FF0000"/>
                </a:solidFill>
                <a:latin typeface="Atkinson Hyperlegible" pitchFamily="2" charset="0"/>
              </a:rPr>
              <a:t>importanti</a:t>
            </a:r>
            <a:r>
              <a:rPr lang="it-IT" sz="2000" dirty="0">
                <a:latin typeface="Atkinson Hyperlegible" pitchFamily="2" charset="0"/>
              </a:rPr>
              <a:t> è consigliato </a:t>
            </a:r>
            <a:r>
              <a:rPr lang="it-IT" sz="2000" dirty="0">
                <a:solidFill>
                  <a:srgbClr val="0070C0"/>
                </a:solidFill>
                <a:latin typeface="Atkinson Hyperlegible" pitchFamily="2" charset="0"/>
              </a:rPr>
              <a:t>evidenziarli</a:t>
            </a:r>
            <a:r>
              <a:rPr lang="it-IT" sz="2000" dirty="0">
                <a:latin typeface="Atkinson Hyperlegible" pitchFamily="2" charset="0"/>
              </a:rPr>
              <a:t> usando un colore diverso (es. rosso e blu) e </a:t>
            </a:r>
            <a:r>
              <a:rPr lang="it-IT" sz="2000" u="sng" dirty="0">
                <a:latin typeface="Atkinson Hyperlegible" pitchFamily="2" charset="0"/>
              </a:rPr>
              <a:t>sottolineature</a:t>
            </a:r>
            <a:r>
              <a:rPr lang="it-IT" sz="2000" dirty="0">
                <a:latin typeface="Atkinson Hyperlegible" pitchFamily="2" charset="0"/>
              </a:rPr>
              <a:t> o </a:t>
            </a:r>
            <a:r>
              <a:rPr lang="it-IT" sz="2000" b="1" dirty="0">
                <a:latin typeface="Atkinson Hyperlegible" pitchFamily="2" charset="0"/>
              </a:rPr>
              <a:t>grassetto</a:t>
            </a:r>
            <a:endParaRPr lang="it-IT" sz="2000" dirty="0">
              <a:latin typeface="Atkinson Hyperlegible" pitchFamily="2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In ogni slide, esclusa la prima, deve essere riportato Nome e Cognome del laureando, titolo della tesi (eventualmente abbreviato) e il numero della diapositiva (N sta per numero totale delle slide, da inserire manualmente)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Sono sconsigliate (se non necessarie) animazioni, video, e transizioni, perché potrebbero non funzionare correttamente e riducono il tempo (limitato) a disposizione per la presentazione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 candidati sono invitati ad illustrare la propria presentazione al relatore prima della data di discussione della tesi, in modo da apportare le opportune correzioni al testo ed al discorso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652F699-90C0-5830-02C9-DD2070C0DB06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6196FD2-8410-E075-D970-CAAE4D14F7F6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544576D-D461-6917-55BA-40F0850F7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7ECEE5F-C5F4-EA77-34DE-80C86633B1D6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7B7F0496-2395-4C3C-4595-C073F8396C2A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585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5/N</a:t>
            </a:r>
          </a:p>
        </p:txBody>
      </p:sp>
    </p:spTree>
    <p:extLst>
      <p:ext uri="{BB962C8B-B14F-4D97-AF65-F5344CB8AC3E}">
        <p14:creationId xmlns:p14="http://schemas.microsoft.com/office/powerpoint/2010/main" val="181565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2E37-0547-7AFE-1CAF-2B9F9E603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FBF0F95A-9786-B2AC-9249-174EEBD7CAB5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D03CD82-AF53-4FC8-C579-E008B7E3E15E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9027A72F-1CE9-8F1F-C369-BBD0BD0C791B}"/>
              </a:ext>
            </a:extLst>
          </p:cNvPr>
          <p:cNvSpPr/>
          <p:nvPr/>
        </p:nvSpPr>
        <p:spPr>
          <a:xfrm>
            <a:off x="679188" y="1138700"/>
            <a:ext cx="110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Le </a:t>
            </a:r>
            <a:r>
              <a:rPr lang="it-IT" sz="2000" b="1" dirty="0">
                <a:latin typeface="Atkinson Hyperlegible" pitchFamily="2" charset="0"/>
              </a:rPr>
              <a:t>tabelle</a:t>
            </a:r>
            <a:r>
              <a:rPr lang="it-IT" sz="2000" dirty="0">
                <a:latin typeface="Atkinson Hyperlegible" pitchFamily="2" charset="0"/>
              </a:rPr>
              <a:t> devono essere leggibili (usare almeno un font di 14 </a:t>
            </a:r>
            <a:r>
              <a:rPr lang="it-IT" sz="2000" dirty="0" err="1">
                <a:latin typeface="Atkinson Hyperlegible" pitchFamily="2" charset="0"/>
              </a:rPr>
              <a:t>pt</a:t>
            </a:r>
            <a:r>
              <a:rPr lang="it-IT" sz="2000" dirty="0">
                <a:latin typeface="Atkinson Hyperlegible" pitchFamily="2" charset="0"/>
              </a:rPr>
              <a:t>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76ABA27-799F-00E1-72EC-97A56B25F329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B92E6C-2CEB-DB93-22ED-FA577F19D7CB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4665367-0E9B-5185-E225-167E98187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50452E-F205-B45C-8DFA-6617E947E92C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9D8FC1A5-4C58-606B-1094-50FAF92FB5E1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97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6/N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87277A52-2CD6-528B-213F-7B6DB0134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16383"/>
              </p:ext>
            </p:extLst>
          </p:nvPr>
        </p:nvGraphicFramePr>
        <p:xfrm>
          <a:off x="702664" y="1975405"/>
          <a:ext cx="1086544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08">
                  <a:extLst>
                    <a:ext uri="{9D8B030D-6E8A-4147-A177-3AD203B41FA5}">
                      <a16:colId xmlns:a16="http://schemas.microsoft.com/office/drawing/2014/main" val="625010633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3434652302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416888837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2298802763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3120869403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1569631414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2106294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tkinson Hyperlegible" pitchFamily="2" charset="77"/>
                        </a:rPr>
                        <a:t>Attività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tkinson Hyperlegible" pitchFamily="2" charset="77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tkinson Hyperlegible" pitchFamily="2" charset="77"/>
                        </a:rPr>
                        <a:t>2024</a:t>
                      </a:r>
                      <a:endParaRPr lang="it-IT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Totale</a:t>
                      </a:r>
                      <a:endParaRPr lang="it-IT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83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663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444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3.000,50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75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964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5.000,50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3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8820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6D5FD5-A339-13FE-2294-47FBF041B3DD}"/>
              </a:ext>
            </a:extLst>
          </p:cNvPr>
          <p:cNvSpPr txBox="1"/>
          <p:nvPr/>
        </p:nvSpPr>
        <p:spPr>
          <a:xfrm>
            <a:off x="679188" y="5146698"/>
            <a:ext cx="1088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tkinson Hyperlegible" pitchFamily="2" charset="0"/>
              </a:rPr>
              <a:t>NOTA: Il simbolo di separazione fra la parte intera e la parte decimale di un numero è la virgola, mentre il punto è usato come separatore delle migliaia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48D658-C594-2E32-8111-AC8DA263989D}"/>
              </a:ext>
            </a:extLst>
          </p:cNvPr>
          <p:cNvSpPr txBox="1"/>
          <p:nvPr/>
        </p:nvSpPr>
        <p:spPr>
          <a:xfrm>
            <a:off x="702664" y="1621101"/>
            <a:ext cx="1086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tkinson Hyperlegible" pitchFamily="2" charset="0"/>
              </a:rPr>
              <a:t>TAB. I - ESEMPIO</a:t>
            </a:r>
          </a:p>
        </p:txBody>
      </p:sp>
    </p:spTree>
    <p:extLst>
      <p:ext uri="{BB962C8B-B14F-4D97-AF65-F5344CB8AC3E}">
        <p14:creationId xmlns:p14="http://schemas.microsoft.com/office/powerpoint/2010/main" val="245651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9E0C-B9AA-14F4-4AE1-CB16F820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505B9C26-0270-E64E-5AC0-631E0120DEFF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468C6A2B-995B-33F5-01AC-BE7E63176E9B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BFF1D930-A2BA-1CA6-1743-F6BD96EA77D2}"/>
              </a:ext>
            </a:extLst>
          </p:cNvPr>
          <p:cNvSpPr/>
          <p:nvPr/>
        </p:nvSpPr>
        <p:spPr>
          <a:xfrm>
            <a:off x="679188" y="1138700"/>
            <a:ext cx="110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Le </a:t>
            </a:r>
            <a:r>
              <a:rPr lang="it-IT" sz="2000" b="1" dirty="0">
                <a:latin typeface="Atkinson Hyperlegible" pitchFamily="2" charset="0"/>
              </a:rPr>
              <a:t>figure</a:t>
            </a:r>
            <a:r>
              <a:rPr lang="it-IT" sz="2000" dirty="0">
                <a:latin typeface="Atkinson Hyperlegible" pitchFamily="2" charset="0"/>
              </a:rPr>
              <a:t> devono essere leggibili (usare almeno un font di 14 </a:t>
            </a:r>
            <a:r>
              <a:rPr lang="it-IT" sz="2000" dirty="0" err="1">
                <a:latin typeface="Atkinson Hyperlegible" pitchFamily="2" charset="0"/>
              </a:rPr>
              <a:t>pt</a:t>
            </a:r>
            <a:r>
              <a:rPr lang="it-IT" sz="2000" dirty="0">
                <a:latin typeface="Atkinson Hyperlegible" pitchFamily="2" charset="0"/>
              </a:rPr>
              <a:t>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6858A2C-98CB-FB0F-B17A-90B930EF241D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06B232F-9D91-13EA-7171-433DECF2594E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B5A569-6F6A-F9D3-34A8-45A1DD031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22A12D3-BEBF-F6C4-B7E8-1DCDA47A430B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2512E9AA-4BC2-7A80-7F8F-CFCB7186C3D8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97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7/N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94A2730-34B5-361E-FC9B-8D498476C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533238"/>
              </p:ext>
            </p:extLst>
          </p:nvPr>
        </p:nvGraphicFramePr>
        <p:xfrm>
          <a:off x="2163388" y="1429464"/>
          <a:ext cx="7856252" cy="408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9834BF-C207-CF90-7AE3-C0600669E378}"/>
              </a:ext>
            </a:extLst>
          </p:cNvPr>
          <p:cNvSpPr txBox="1"/>
          <p:nvPr/>
        </p:nvSpPr>
        <p:spPr>
          <a:xfrm>
            <a:off x="3103182" y="55147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  <a:latin typeface="Atkinson Hyperlegible" pitchFamily="2" charset="0"/>
              </a:rPr>
              <a:t>FIG.1 - ESEMPIO</a:t>
            </a:r>
          </a:p>
        </p:txBody>
      </p:sp>
    </p:spTree>
    <p:extLst>
      <p:ext uri="{BB962C8B-B14F-4D97-AF65-F5344CB8AC3E}">
        <p14:creationId xmlns:p14="http://schemas.microsoft.com/office/powerpoint/2010/main" val="62585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13D2-B3A5-460F-0BE0-B6870A08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78EE5E7A-3092-DB8F-7E68-6C7109CA1466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AD5A98BD-0B70-6A01-2CCF-061E85DCD79E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AB2C574D-D617-162B-E879-EFD36FA8832E}"/>
              </a:ext>
            </a:extLst>
          </p:cNvPr>
          <p:cNvSpPr/>
          <p:nvPr/>
        </p:nvSpPr>
        <p:spPr>
          <a:xfrm>
            <a:off x="679188" y="1138700"/>
            <a:ext cx="446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Le </a:t>
            </a:r>
            <a:r>
              <a:rPr lang="it-IT" sz="2000" b="1" dirty="0">
                <a:latin typeface="Atkinson Hyperlegible" pitchFamily="2" charset="0"/>
              </a:rPr>
              <a:t>immagini</a:t>
            </a:r>
            <a:r>
              <a:rPr lang="it-IT" sz="2000" dirty="0">
                <a:latin typeface="Atkinson Hyperlegible" pitchFamily="2" charset="0"/>
              </a:rPr>
              <a:t> devono essere ad alta risoluzione (usare almeno 300 dpi)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2CCAE79-6668-5C49-5648-71B54EF6907C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D31C1F7-1B95-5038-B5D4-85F1B87AF025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850F287-D910-5FB0-DD6B-C45F1893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D45D24D-EDB2-EC4C-ADFB-CD7FC6FF8179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CF8F384D-22DC-6D6F-036C-487DFE986E1E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97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8/N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DB578B9-EC3B-B4BC-DA59-CCF916412BB6}"/>
              </a:ext>
            </a:extLst>
          </p:cNvPr>
          <p:cNvSpPr txBox="1"/>
          <p:nvPr/>
        </p:nvSpPr>
        <p:spPr>
          <a:xfrm>
            <a:off x="695326" y="2634966"/>
            <a:ext cx="3525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Lorem ipsum dolor sit amet, consectetuer adipiscing elit, sed diam nonummy nibh euismod tincidunt ut laoreet dolore magna aliquam erat volutpat. </a:t>
            </a:r>
            <a:endParaRPr lang="en-US" sz="1600" dirty="0">
              <a:solidFill>
                <a:srgbClr val="424242"/>
              </a:solidFill>
              <a:latin typeface="Atkinson Hyperlegible" pitchFamily="2" charset="77"/>
              <a:ea typeface="Arimo" panose="020B0604020202020204" pitchFamily="34" charset="0"/>
              <a:cs typeface="Poppins" panose="00000500000000000000" pitchFamily="50" charset="0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FE7FB013-B1E7-E017-4B46-F7459F79C3C0}"/>
              </a:ext>
            </a:extLst>
          </p:cNvPr>
          <p:cNvSpPr txBox="1"/>
          <p:nvPr/>
        </p:nvSpPr>
        <p:spPr>
          <a:xfrm>
            <a:off x="695326" y="2212735"/>
            <a:ext cx="339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err="1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 SemiBold" panose="00000700000000000000" pitchFamily="50" charset="0"/>
              </a:rPr>
              <a:t>Descrizione</a:t>
            </a:r>
            <a:endParaRPr lang="en-US" sz="1600" b="1" dirty="0">
              <a:solidFill>
                <a:srgbClr val="424242"/>
              </a:solidFill>
              <a:latin typeface="Atkinson Hyperlegible" pitchFamily="2" charset="77"/>
              <a:ea typeface="Arimo" panose="020B0604020202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410AD84-40B6-C213-9841-37F32450C047}"/>
              </a:ext>
            </a:extLst>
          </p:cNvPr>
          <p:cNvSpPr txBox="1"/>
          <p:nvPr/>
        </p:nvSpPr>
        <p:spPr>
          <a:xfrm>
            <a:off x="695325" y="4209804"/>
            <a:ext cx="37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Lorem ipsum dolor sit consectetuer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adipiscing elit, sed diam nonummy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nibh euismod tincidunt</a:t>
            </a:r>
            <a:endParaRPr lang="en-US" sz="1600" dirty="0">
              <a:solidFill>
                <a:srgbClr val="424242"/>
              </a:solidFill>
              <a:latin typeface="Atkinson Hyperlegible" pitchFamily="2" charset="77"/>
              <a:ea typeface="Arimo" panose="020B0604020202020204" pitchFamily="34" charset="0"/>
              <a:cs typeface="Poppins" panose="00000500000000000000" pitchFamily="50" charset="0"/>
            </a:endParaRPr>
          </a:p>
        </p:txBody>
      </p:sp>
      <p:pic>
        <p:nvPicPr>
          <p:cNvPr id="7" name="Segnaposto immagine 6" descr="Immagine che contiene Attrezzature mediche, medico, persona, assistenza sanitaria&#10;&#10;Descrizione generata automaticamente">
            <a:extLst>
              <a:ext uri="{FF2B5EF4-FFF2-40B4-BE49-F238E27FC236}">
                <a16:creationId xmlns:a16="http://schemas.microsoft.com/office/drawing/2014/main" id="{A589B895-7623-E581-144D-592E825F3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>
            <a:fillRect/>
          </a:stretch>
        </p:blipFill>
        <p:spPr>
          <a:xfrm>
            <a:off x="5378450" y="1405971"/>
            <a:ext cx="3040063" cy="2092325"/>
          </a:xfrm>
          <a:custGeom>
            <a:avLst/>
            <a:gdLst>
              <a:gd name="connsiteX0" fmla="*/ 0 w 3039458"/>
              <a:gd name="connsiteY0" fmla="*/ 0 h 2091981"/>
              <a:gd name="connsiteX1" fmla="*/ 3039458 w 3039458"/>
              <a:gd name="connsiteY1" fmla="*/ 0 h 2091981"/>
              <a:gd name="connsiteX2" fmla="*/ 3039458 w 3039458"/>
              <a:gd name="connsiteY2" fmla="*/ 2091981 h 2091981"/>
              <a:gd name="connsiteX3" fmla="*/ 0 w 3039458"/>
              <a:gd name="connsiteY3" fmla="*/ 2091981 h 20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91981">
                <a:moveTo>
                  <a:pt x="0" y="0"/>
                </a:moveTo>
                <a:lnTo>
                  <a:pt x="3039458" y="0"/>
                </a:lnTo>
                <a:lnTo>
                  <a:pt x="3039458" y="2091981"/>
                </a:lnTo>
                <a:lnTo>
                  <a:pt x="0" y="2091981"/>
                </a:lnTo>
                <a:close/>
              </a:path>
            </a:pathLst>
          </a:custGeom>
        </p:spPr>
      </p:pic>
      <p:pic>
        <p:nvPicPr>
          <p:cNvPr id="8" name="Segnaposto immagine 24" descr="Immagine che contiene persona, unghia/chiodo, dito, orologio&#10;&#10;Descrizione generata automaticamente">
            <a:extLst>
              <a:ext uri="{FF2B5EF4-FFF2-40B4-BE49-F238E27FC236}">
                <a16:creationId xmlns:a16="http://schemas.microsoft.com/office/drawing/2014/main" id="{C5237FEC-BFD8-E9CE-AECA-4692EADA7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r="25844"/>
          <a:stretch>
            <a:fillRect/>
          </a:stretch>
        </p:blipFill>
        <p:spPr>
          <a:xfrm>
            <a:off x="8505825" y="1405971"/>
            <a:ext cx="3063875" cy="4229100"/>
          </a:xfrm>
          <a:custGeom>
            <a:avLst/>
            <a:gdLst>
              <a:gd name="connsiteX0" fmla="*/ 0 w 3064082"/>
              <a:gd name="connsiteY0" fmla="*/ 0 h 4229100"/>
              <a:gd name="connsiteX1" fmla="*/ 3064082 w 3064082"/>
              <a:gd name="connsiteY1" fmla="*/ 0 h 4229100"/>
              <a:gd name="connsiteX2" fmla="*/ 3064082 w 3064082"/>
              <a:gd name="connsiteY2" fmla="*/ 4229100 h 4229100"/>
              <a:gd name="connsiteX3" fmla="*/ 0 w 3064082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082" h="4229100">
                <a:moveTo>
                  <a:pt x="0" y="0"/>
                </a:moveTo>
                <a:lnTo>
                  <a:pt x="3064082" y="0"/>
                </a:lnTo>
                <a:lnTo>
                  <a:pt x="3064082" y="4229100"/>
                </a:lnTo>
                <a:lnTo>
                  <a:pt x="0" y="4229100"/>
                </a:lnTo>
                <a:close/>
              </a:path>
            </a:pathLst>
          </a:custGeom>
        </p:spPr>
      </p:pic>
      <p:pic>
        <p:nvPicPr>
          <p:cNvPr id="12" name="Segnaposto immagine 26" descr="Immagine che contiene persona, vestiti, Attrezzature mediche, assistenza sanitaria&#10;&#10;Descrizione generata automaticamente">
            <a:extLst>
              <a:ext uri="{FF2B5EF4-FFF2-40B4-BE49-F238E27FC236}">
                <a16:creationId xmlns:a16="http://schemas.microsoft.com/office/drawing/2014/main" id="{BE62E76B-653E-AD9A-8BC7-A0978EBF6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b="1834"/>
          <a:stretch>
            <a:fillRect/>
          </a:stretch>
        </p:blipFill>
        <p:spPr>
          <a:xfrm>
            <a:off x="5378450" y="3585608"/>
            <a:ext cx="3040063" cy="2049463"/>
          </a:xfrm>
          <a:custGeom>
            <a:avLst/>
            <a:gdLst>
              <a:gd name="connsiteX0" fmla="*/ 0 w 3039458"/>
              <a:gd name="connsiteY0" fmla="*/ 0 h 2049151"/>
              <a:gd name="connsiteX1" fmla="*/ 3039458 w 3039458"/>
              <a:gd name="connsiteY1" fmla="*/ 0 h 2049151"/>
              <a:gd name="connsiteX2" fmla="*/ 3039458 w 3039458"/>
              <a:gd name="connsiteY2" fmla="*/ 2049151 h 2049151"/>
              <a:gd name="connsiteX3" fmla="*/ 0 w 3039458"/>
              <a:gd name="connsiteY3" fmla="*/ 2049151 h 204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49151">
                <a:moveTo>
                  <a:pt x="0" y="0"/>
                </a:moveTo>
                <a:lnTo>
                  <a:pt x="3039458" y="0"/>
                </a:lnTo>
                <a:lnTo>
                  <a:pt x="3039458" y="2049151"/>
                </a:lnTo>
                <a:lnTo>
                  <a:pt x="0" y="20491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561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11F4CC39-F9DE-CEB7-1F8D-978CC53C669B}"/>
              </a:ext>
            </a:extLst>
          </p:cNvPr>
          <p:cNvSpPr/>
          <p:nvPr/>
        </p:nvSpPr>
        <p:spPr>
          <a:xfrm>
            <a:off x="0" y="0"/>
            <a:ext cx="12192000" cy="692075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05BCD79B-EBD5-4494-A6EE-4728D805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2" y="210946"/>
            <a:ext cx="5863050" cy="6616608"/>
          </a:xfrm>
          <a:prstGeom prst="rect">
            <a:avLst/>
          </a:prstGeom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508FC3AB-A64C-8A4B-0E15-0D4F7C93428D}"/>
              </a:ext>
            </a:extLst>
          </p:cNvPr>
          <p:cNvSpPr/>
          <p:nvPr/>
        </p:nvSpPr>
        <p:spPr>
          <a:xfrm>
            <a:off x="971862" y="1271380"/>
            <a:ext cx="3932924" cy="32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25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Nome e </a:t>
            </a:r>
            <a:r>
              <a:rPr lang="en-US" sz="2500" b="1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Cognome</a:t>
            </a:r>
            <a:endParaRPr lang="en-US" sz="2500" b="1" dirty="0">
              <a:solidFill>
                <a:schemeClr val="bg1"/>
              </a:solidFill>
              <a:latin typeface="Atkinson Hyperlegible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ED342509-A3AE-0C11-66DD-726D510EC007}"/>
              </a:ext>
            </a:extLst>
          </p:cNvPr>
          <p:cNvSpPr/>
          <p:nvPr/>
        </p:nvSpPr>
        <p:spPr>
          <a:xfrm>
            <a:off x="971861" y="4622879"/>
            <a:ext cx="5623789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Dipartimento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Ingegneria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Industriale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dell’Informazione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e di Economia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Università</a:t>
            </a:r>
            <a:r>
              <a:rPr lang="en-US" sz="12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degli</a:t>
            </a:r>
            <a:r>
              <a:rPr lang="en-US" sz="12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dell’Aquila</a:t>
            </a:r>
            <a:endParaRPr lang="en-US" sz="1200" dirty="0">
              <a:solidFill>
                <a:schemeClr val="bg1"/>
              </a:solidFill>
              <a:latin typeface="Atkinson Hyperlegible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FB46D870-05F0-848B-5159-C1CDE24E1BDA}"/>
              </a:ext>
            </a:extLst>
          </p:cNvPr>
          <p:cNvSpPr txBox="1"/>
          <p:nvPr/>
        </p:nvSpPr>
        <p:spPr>
          <a:xfrm>
            <a:off x="1428035" y="3715283"/>
            <a:ext cx="226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Piazzale Ernesto Pontieri,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Monteluco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Roio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,</a:t>
            </a:r>
          </a:p>
          <a:p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67100, L’Aquila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423C226D-37DB-4B09-379C-934AA3CAF7C6}"/>
              </a:ext>
            </a:extLst>
          </p:cNvPr>
          <p:cNvSpPr txBox="1"/>
          <p:nvPr/>
        </p:nvSpPr>
        <p:spPr>
          <a:xfrm>
            <a:off x="1428035" y="1654510"/>
            <a:ext cx="2233949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myemail@univaq.it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B67D10DB-6DB9-F1C1-00D6-037B55556D91}"/>
              </a:ext>
            </a:extLst>
          </p:cNvPr>
          <p:cNvGrpSpPr/>
          <p:nvPr/>
        </p:nvGrpSpPr>
        <p:grpSpPr>
          <a:xfrm>
            <a:off x="996784" y="1681593"/>
            <a:ext cx="442336" cy="442336"/>
            <a:chOff x="786967" y="3561055"/>
            <a:chExt cx="442336" cy="442336"/>
          </a:xfrm>
        </p:grpSpPr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4D70F79D-3837-778A-1E26-332E7AB72959}"/>
                </a:ext>
              </a:extLst>
            </p:cNvPr>
            <p:cNvSpPr/>
            <p:nvPr/>
          </p:nvSpPr>
          <p:spPr>
            <a:xfrm>
              <a:off x="786967" y="3561055"/>
              <a:ext cx="442336" cy="442336"/>
            </a:xfrm>
            <a:prstGeom prst="ellipse">
              <a:avLst/>
            </a:prstGeom>
            <a:solidFill>
              <a:srgbClr val="A0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125872B-4091-259A-4F75-516D5D9DF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246" y="3704293"/>
              <a:ext cx="244169" cy="172355"/>
            </a:xfrm>
            <a:custGeom>
              <a:avLst/>
              <a:gdLst>
                <a:gd name="T0" fmla="*/ 1634 w 1635"/>
                <a:gd name="T1" fmla="*/ 150 h 1152"/>
                <a:gd name="T2" fmla="*/ 1619 w 1635"/>
                <a:gd name="T3" fmla="*/ 80 h 1152"/>
                <a:gd name="T4" fmla="*/ 1481 w 1635"/>
                <a:gd name="T5" fmla="*/ 0 h 1152"/>
                <a:gd name="T6" fmla="*/ 154 w 1635"/>
                <a:gd name="T7" fmla="*/ 0 h 1152"/>
                <a:gd name="T8" fmla="*/ 146 w 1635"/>
                <a:gd name="T9" fmla="*/ 0 h 1152"/>
                <a:gd name="T10" fmla="*/ 28 w 1635"/>
                <a:gd name="T11" fmla="*/ 60 h 1152"/>
                <a:gd name="T12" fmla="*/ 16 w 1635"/>
                <a:gd name="T13" fmla="*/ 83 h 1152"/>
                <a:gd name="T14" fmla="*/ 0 w 1635"/>
                <a:gd name="T15" fmla="*/ 169 h 1152"/>
                <a:gd name="T16" fmla="*/ 1 w 1635"/>
                <a:gd name="T17" fmla="*/ 1007 h 1152"/>
                <a:gd name="T18" fmla="*/ 19 w 1635"/>
                <a:gd name="T19" fmla="*/ 1078 h 1152"/>
                <a:gd name="T20" fmla="*/ 159 w 1635"/>
                <a:gd name="T21" fmla="*/ 1151 h 1152"/>
                <a:gd name="T22" fmla="*/ 382 w 1635"/>
                <a:gd name="T23" fmla="*/ 1150 h 1152"/>
                <a:gd name="T24" fmla="*/ 1483 w 1635"/>
                <a:gd name="T25" fmla="*/ 1150 h 1152"/>
                <a:gd name="T26" fmla="*/ 1635 w 1635"/>
                <a:gd name="T27" fmla="*/ 1003 h 1152"/>
                <a:gd name="T28" fmla="*/ 1634 w 1635"/>
                <a:gd name="T29" fmla="*/ 150 h 1152"/>
                <a:gd name="T30" fmla="*/ 1469 w 1635"/>
                <a:gd name="T31" fmla="*/ 97 h 1152"/>
                <a:gd name="T32" fmla="*/ 1459 w 1635"/>
                <a:gd name="T33" fmla="*/ 108 h 1152"/>
                <a:gd name="T34" fmla="*/ 926 w 1635"/>
                <a:gd name="T35" fmla="*/ 639 h 1152"/>
                <a:gd name="T36" fmla="*/ 768 w 1635"/>
                <a:gd name="T37" fmla="*/ 677 h 1152"/>
                <a:gd name="T38" fmla="*/ 713 w 1635"/>
                <a:gd name="T39" fmla="*/ 642 h 1152"/>
                <a:gd name="T40" fmla="*/ 172 w 1635"/>
                <a:gd name="T41" fmla="*/ 105 h 1152"/>
                <a:gd name="T42" fmla="*/ 165 w 1635"/>
                <a:gd name="T43" fmla="*/ 97 h 1152"/>
                <a:gd name="T44" fmla="*/ 1469 w 1635"/>
                <a:gd name="T45" fmla="*/ 97 h 1152"/>
                <a:gd name="T46" fmla="*/ 97 w 1635"/>
                <a:gd name="T47" fmla="*/ 987 h 1152"/>
                <a:gd name="T48" fmla="*/ 97 w 1635"/>
                <a:gd name="T49" fmla="*/ 164 h 1152"/>
                <a:gd name="T50" fmla="*/ 501 w 1635"/>
                <a:gd name="T51" fmla="*/ 575 h 1152"/>
                <a:gd name="T52" fmla="*/ 97 w 1635"/>
                <a:gd name="T53" fmla="*/ 987 h 1152"/>
                <a:gd name="T54" fmla="*/ 174 w 1635"/>
                <a:gd name="T55" fmla="*/ 1053 h 1152"/>
                <a:gd name="T56" fmla="*/ 577 w 1635"/>
                <a:gd name="T57" fmla="*/ 641 h 1152"/>
                <a:gd name="T58" fmla="*/ 643 w 1635"/>
                <a:gd name="T59" fmla="*/ 708 h 1152"/>
                <a:gd name="T60" fmla="*/ 750 w 1635"/>
                <a:gd name="T61" fmla="*/ 774 h 1152"/>
                <a:gd name="T62" fmla="*/ 990 w 1635"/>
                <a:gd name="T63" fmla="*/ 710 h 1152"/>
                <a:gd name="T64" fmla="*/ 1057 w 1635"/>
                <a:gd name="T65" fmla="*/ 642 h 1152"/>
                <a:gd name="T66" fmla="*/ 1460 w 1635"/>
                <a:gd name="T67" fmla="*/ 1053 h 1152"/>
                <a:gd name="T68" fmla="*/ 174 w 1635"/>
                <a:gd name="T69" fmla="*/ 1053 h 1152"/>
                <a:gd name="T70" fmla="*/ 1538 w 1635"/>
                <a:gd name="T71" fmla="*/ 985 h 1152"/>
                <a:gd name="T72" fmla="*/ 1136 w 1635"/>
                <a:gd name="T73" fmla="*/ 574 h 1152"/>
                <a:gd name="T74" fmla="*/ 1538 w 1635"/>
                <a:gd name="T75" fmla="*/ 165 h 1152"/>
                <a:gd name="T76" fmla="*/ 1538 w 1635"/>
                <a:gd name="T77" fmla="*/ 985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5" h="1152">
                  <a:moveTo>
                    <a:pt x="1634" y="150"/>
                  </a:moveTo>
                  <a:cubicBezTo>
                    <a:pt x="1634" y="130"/>
                    <a:pt x="1628" y="99"/>
                    <a:pt x="1619" y="80"/>
                  </a:cubicBezTo>
                  <a:cubicBezTo>
                    <a:pt x="1591" y="24"/>
                    <a:pt x="1543" y="0"/>
                    <a:pt x="1481" y="0"/>
                  </a:cubicBezTo>
                  <a:cubicBezTo>
                    <a:pt x="1039" y="0"/>
                    <a:pt x="596" y="0"/>
                    <a:pt x="154" y="0"/>
                  </a:cubicBezTo>
                  <a:cubicBezTo>
                    <a:pt x="151" y="0"/>
                    <a:pt x="149" y="0"/>
                    <a:pt x="146" y="0"/>
                  </a:cubicBezTo>
                  <a:cubicBezTo>
                    <a:pt x="97" y="1"/>
                    <a:pt x="56" y="19"/>
                    <a:pt x="28" y="60"/>
                  </a:cubicBezTo>
                  <a:cubicBezTo>
                    <a:pt x="24" y="67"/>
                    <a:pt x="20" y="75"/>
                    <a:pt x="16" y="83"/>
                  </a:cubicBezTo>
                  <a:cubicBezTo>
                    <a:pt x="5" y="110"/>
                    <a:pt x="0" y="140"/>
                    <a:pt x="0" y="169"/>
                  </a:cubicBezTo>
                  <a:cubicBezTo>
                    <a:pt x="1" y="1007"/>
                    <a:pt x="1" y="1007"/>
                    <a:pt x="1" y="1007"/>
                  </a:cubicBezTo>
                  <a:cubicBezTo>
                    <a:pt x="1" y="1032"/>
                    <a:pt x="7" y="1056"/>
                    <a:pt x="19" y="1078"/>
                  </a:cubicBezTo>
                  <a:cubicBezTo>
                    <a:pt x="46" y="1124"/>
                    <a:pt x="97" y="1152"/>
                    <a:pt x="159" y="1151"/>
                  </a:cubicBezTo>
                  <a:cubicBezTo>
                    <a:pt x="233" y="1149"/>
                    <a:pt x="308" y="1150"/>
                    <a:pt x="382" y="1150"/>
                  </a:cubicBezTo>
                  <a:cubicBezTo>
                    <a:pt x="749" y="1150"/>
                    <a:pt x="1116" y="1150"/>
                    <a:pt x="1483" y="1150"/>
                  </a:cubicBezTo>
                  <a:cubicBezTo>
                    <a:pt x="1572" y="1150"/>
                    <a:pt x="1635" y="1090"/>
                    <a:pt x="1635" y="1003"/>
                  </a:cubicBezTo>
                  <a:cubicBezTo>
                    <a:pt x="1635" y="718"/>
                    <a:pt x="1635" y="434"/>
                    <a:pt x="1634" y="150"/>
                  </a:cubicBezTo>
                  <a:close/>
                  <a:moveTo>
                    <a:pt x="1469" y="97"/>
                  </a:moveTo>
                  <a:cubicBezTo>
                    <a:pt x="1465" y="102"/>
                    <a:pt x="1462" y="105"/>
                    <a:pt x="1459" y="108"/>
                  </a:cubicBezTo>
                  <a:cubicBezTo>
                    <a:pt x="1281" y="285"/>
                    <a:pt x="1103" y="462"/>
                    <a:pt x="926" y="639"/>
                  </a:cubicBezTo>
                  <a:cubicBezTo>
                    <a:pt x="881" y="683"/>
                    <a:pt x="828" y="700"/>
                    <a:pt x="768" y="677"/>
                  </a:cubicBezTo>
                  <a:cubicBezTo>
                    <a:pt x="748" y="670"/>
                    <a:pt x="728" y="657"/>
                    <a:pt x="713" y="642"/>
                  </a:cubicBezTo>
                  <a:cubicBezTo>
                    <a:pt x="532" y="463"/>
                    <a:pt x="352" y="284"/>
                    <a:pt x="172" y="105"/>
                  </a:cubicBezTo>
                  <a:cubicBezTo>
                    <a:pt x="170" y="103"/>
                    <a:pt x="169" y="101"/>
                    <a:pt x="165" y="97"/>
                  </a:cubicBezTo>
                  <a:cubicBezTo>
                    <a:pt x="601" y="97"/>
                    <a:pt x="1034" y="97"/>
                    <a:pt x="1469" y="97"/>
                  </a:cubicBezTo>
                  <a:close/>
                  <a:moveTo>
                    <a:pt x="97" y="987"/>
                  </a:moveTo>
                  <a:cubicBezTo>
                    <a:pt x="97" y="711"/>
                    <a:pt x="97" y="440"/>
                    <a:pt x="97" y="164"/>
                  </a:cubicBezTo>
                  <a:cubicBezTo>
                    <a:pt x="234" y="303"/>
                    <a:pt x="369" y="441"/>
                    <a:pt x="501" y="575"/>
                  </a:cubicBezTo>
                  <a:cubicBezTo>
                    <a:pt x="369" y="709"/>
                    <a:pt x="234" y="847"/>
                    <a:pt x="97" y="987"/>
                  </a:cubicBezTo>
                  <a:close/>
                  <a:moveTo>
                    <a:pt x="174" y="1053"/>
                  </a:moveTo>
                  <a:cubicBezTo>
                    <a:pt x="306" y="918"/>
                    <a:pt x="441" y="781"/>
                    <a:pt x="577" y="641"/>
                  </a:cubicBezTo>
                  <a:cubicBezTo>
                    <a:pt x="600" y="665"/>
                    <a:pt x="621" y="686"/>
                    <a:pt x="643" y="708"/>
                  </a:cubicBezTo>
                  <a:cubicBezTo>
                    <a:pt x="673" y="739"/>
                    <a:pt x="708" y="762"/>
                    <a:pt x="750" y="774"/>
                  </a:cubicBezTo>
                  <a:cubicBezTo>
                    <a:pt x="842" y="798"/>
                    <a:pt x="922" y="776"/>
                    <a:pt x="990" y="710"/>
                  </a:cubicBezTo>
                  <a:cubicBezTo>
                    <a:pt x="1012" y="689"/>
                    <a:pt x="1033" y="666"/>
                    <a:pt x="1057" y="642"/>
                  </a:cubicBezTo>
                  <a:cubicBezTo>
                    <a:pt x="1194" y="781"/>
                    <a:pt x="1328" y="919"/>
                    <a:pt x="1460" y="1053"/>
                  </a:cubicBezTo>
                  <a:cubicBezTo>
                    <a:pt x="1034" y="1053"/>
                    <a:pt x="601" y="1053"/>
                    <a:pt x="174" y="1053"/>
                  </a:cubicBezTo>
                  <a:close/>
                  <a:moveTo>
                    <a:pt x="1538" y="985"/>
                  </a:moveTo>
                  <a:cubicBezTo>
                    <a:pt x="1402" y="846"/>
                    <a:pt x="1267" y="708"/>
                    <a:pt x="1136" y="574"/>
                  </a:cubicBezTo>
                  <a:cubicBezTo>
                    <a:pt x="1266" y="442"/>
                    <a:pt x="1401" y="304"/>
                    <a:pt x="1538" y="165"/>
                  </a:cubicBezTo>
                  <a:cubicBezTo>
                    <a:pt x="1538" y="439"/>
                    <a:pt x="1538" y="711"/>
                    <a:pt x="1538" y="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0C065DD4-7BB4-9342-5C58-D5B8A5FB17CA}"/>
              </a:ext>
            </a:extLst>
          </p:cNvPr>
          <p:cNvGrpSpPr/>
          <p:nvPr/>
        </p:nvGrpSpPr>
        <p:grpSpPr>
          <a:xfrm>
            <a:off x="996784" y="3852794"/>
            <a:ext cx="442336" cy="442336"/>
            <a:chOff x="786967" y="4459738"/>
            <a:chExt cx="442336" cy="442336"/>
          </a:xfrm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09F8377E-34A5-AF65-B333-185E3C09B5EE}"/>
                </a:ext>
              </a:extLst>
            </p:cNvPr>
            <p:cNvSpPr/>
            <p:nvPr/>
          </p:nvSpPr>
          <p:spPr>
            <a:xfrm>
              <a:off x="786967" y="4459738"/>
              <a:ext cx="442336" cy="442336"/>
            </a:xfrm>
            <a:prstGeom prst="ellipse">
              <a:avLst/>
            </a:prstGeom>
            <a:solidFill>
              <a:srgbClr val="A0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90DB2F1-8B8F-3BC7-8480-896F3D703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909" y="4556348"/>
              <a:ext cx="223165" cy="249875"/>
            </a:xfrm>
            <a:custGeom>
              <a:avLst/>
              <a:gdLst>
                <a:gd name="T0" fmla="*/ 1320 w 1465"/>
                <a:gd name="T1" fmla="*/ 1175 h 1642"/>
                <a:gd name="T2" fmla="*/ 1010 w 1465"/>
                <a:gd name="T3" fmla="*/ 1080 h 1642"/>
                <a:gd name="T4" fmla="*/ 1183 w 1465"/>
                <a:gd name="T5" fmla="*/ 808 h 1642"/>
                <a:gd name="T6" fmla="*/ 1152 w 1465"/>
                <a:gd name="T7" fmla="*/ 207 h 1642"/>
                <a:gd name="T8" fmla="*/ 815 w 1465"/>
                <a:gd name="T9" fmla="*/ 8 h 1642"/>
                <a:gd name="T10" fmla="*/ 691 w 1465"/>
                <a:gd name="T11" fmla="*/ 2 h 1642"/>
                <a:gd name="T12" fmla="*/ 217 w 1465"/>
                <a:gd name="T13" fmla="*/ 444 h 1642"/>
                <a:gd name="T14" fmla="*/ 452 w 1465"/>
                <a:gd name="T15" fmla="*/ 1063 h 1642"/>
                <a:gd name="T16" fmla="*/ 448 w 1465"/>
                <a:gd name="T17" fmla="*/ 1082 h 1642"/>
                <a:gd name="T18" fmla="*/ 69 w 1465"/>
                <a:gd name="T19" fmla="*/ 1234 h 1642"/>
                <a:gd name="T20" fmla="*/ 188 w 1465"/>
                <a:gd name="T21" fmla="*/ 1539 h 1642"/>
                <a:gd name="T22" fmla="*/ 1019 w 1465"/>
                <a:gd name="T23" fmla="*/ 1612 h 1642"/>
                <a:gd name="T24" fmla="*/ 1424 w 1465"/>
                <a:gd name="T25" fmla="*/ 1436 h 1642"/>
                <a:gd name="T26" fmla="*/ 370 w 1465"/>
                <a:gd name="T27" fmla="*/ 757 h 1642"/>
                <a:gd name="T28" fmla="*/ 779 w 1465"/>
                <a:gd name="T29" fmla="*/ 99 h 1642"/>
                <a:gd name="T30" fmla="*/ 1091 w 1465"/>
                <a:gd name="T31" fmla="*/ 773 h 1642"/>
                <a:gd name="T32" fmla="*/ 736 w 1465"/>
                <a:gd name="T33" fmla="*/ 1329 h 1642"/>
                <a:gd name="T34" fmla="*/ 370 w 1465"/>
                <a:gd name="T35" fmla="*/ 757 h 1642"/>
                <a:gd name="T36" fmla="*/ 1185 w 1465"/>
                <a:gd name="T37" fmla="*/ 1475 h 1642"/>
                <a:gd name="T38" fmla="*/ 735 w 1465"/>
                <a:gd name="T39" fmla="*/ 1536 h 1642"/>
                <a:gd name="T40" fmla="*/ 164 w 1465"/>
                <a:gd name="T41" fmla="*/ 1416 h 1642"/>
                <a:gd name="T42" fmla="*/ 129 w 1465"/>
                <a:gd name="T43" fmla="*/ 1312 h 1642"/>
                <a:gd name="T44" fmla="*/ 437 w 1465"/>
                <a:gd name="T45" fmla="*/ 1181 h 1642"/>
                <a:gd name="T46" fmla="*/ 528 w 1465"/>
                <a:gd name="T47" fmla="*/ 1182 h 1642"/>
                <a:gd name="T48" fmla="*/ 727 w 1465"/>
                <a:gd name="T49" fmla="*/ 1466 h 1642"/>
                <a:gd name="T50" fmla="*/ 880 w 1465"/>
                <a:gd name="T51" fmla="*/ 1282 h 1642"/>
                <a:gd name="T52" fmla="*/ 961 w 1465"/>
                <a:gd name="T53" fmla="*/ 1171 h 1642"/>
                <a:gd name="T54" fmla="*/ 1331 w 1465"/>
                <a:gd name="T55" fmla="*/ 1299 h 1642"/>
                <a:gd name="T56" fmla="*/ 975 w 1465"/>
                <a:gd name="T57" fmla="*/ 529 h 1642"/>
                <a:gd name="T58" fmla="*/ 496 w 1465"/>
                <a:gd name="T59" fmla="*/ 530 h 1642"/>
                <a:gd name="T60" fmla="*/ 975 w 1465"/>
                <a:gd name="T61" fmla="*/ 529 h 1642"/>
                <a:gd name="T62" fmla="*/ 735 w 1465"/>
                <a:gd name="T63" fmla="*/ 386 h 1642"/>
                <a:gd name="T64" fmla="*/ 736 w 1465"/>
                <a:gd name="T65" fmla="*/ 67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5" h="1642">
                  <a:moveTo>
                    <a:pt x="1433" y="1274"/>
                  </a:moveTo>
                  <a:cubicBezTo>
                    <a:pt x="1407" y="1228"/>
                    <a:pt x="1365" y="1199"/>
                    <a:pt x="1320" y="1175"/>
                  </a:cubicBezTo>
                  <a:cubicBezTo>
                    <a:pt x="1238" y="1130"/>
                    <a:pt x="1148" y="1107"/>
                    <a:pt x="1057" y="1089"/>
                  </a:cubicBezTo>
                  <a:cubicBezTo>
                    <a:pt x="1042" y="1086"/>
                    <a:pt x="1026" y="1083"/>
                    <a:pt x="1010" y="1080"/>
                  </a:cubicBezTo>
                  <a:cubicBezTo>
                    <a:pt x="1013" y="1074"/>
                    <a:pt x="1015" y="1070"/>
                    <a:pt x="1018" y="1066"/>
                  </a:cubicBezTo>
                  <a:cubicBezTo>
                    <a:pt x="1073" y="980"/>
                    <a:pt x="1129" y="894"/>
                    <a:pt x="1183" y="808"/>
                  </a:cubicBezTo>
                  <a:cubicBezTo>
                    <a:pt x="1256" y="689"/>
                    <a:pt x="1278" y="561"/>
                    <a:pt x="1252" y="425"/>
                  </a:cubicBezTo>
                  <a:cubicBezTo>
                    <a:pt x="1236" y="345"/>
                    <a:pt x="1202" y="271"/>
                    <a:pt x="1152" y="207"/>
                  </a:cubicBezTo>
                  <a:cubicBezTo>
                    <a:pt x="1082" y="116"/>
                    <a:pt x="992" y="52"/>
                    <a:pt x="881" y="21"/>
                  </a:cubicBezTo>
                  <a:cubicBezTo>
                    <a:pt x="860" y="15"/>
                    <a:pt x="837" y="11"/>
                    <a:pt x="815" y="8"/>
                  </a:cubicBezTo>
                  <a:cubicBezTo>
                    <a:pt x="783" y="2"/>
                    <a:pt x="751" y="0"/>
                    <a:pt x="719" y="1"/>
                  </a:cubicBezTo>
                  <a:cubicBezTo>
                    <a:pt x="691" y="2"/>
                    <a:pt x="691" y="2"/>
                    <a:pt x="691" y="2"/>
                  </a:cubicBezTo>
                  <a:cubicBezTo>
                    <a:pt x="635" y="6"/>
                    <a:pt x="581" y="19"/>
                    <a:pt x="530" y="42"/>
                  </a:cubicBezTo>
                  <a:cubicBezTo>
                    <a:pt x="357" y="122"/>
                    <a:pt x="250" y="256"/>
                    <a:pt x="217" y="444"/>
                  </a:cubicBezTo>
                  <a:cubicBezTo>
                    <a:pt x="194" y="573"/>
                    <a:pt x="219" y="695"/>
                    <a:pt x="288" y="806"/>
                  </a:cubicBezTo>
                  <a:cubicBezTo>
                    <a:pt x="341" y="893"/>
                    <a:pt x="397" y="978"/>
                    <a:pt x="452" y="1063"/>
                  </a:cubicBezTo>
                  <a:cubicBezTo>
                    <a:pt x="455" y="1068"/>
                    <a:pt x="458" y="1073"/>
                    <a:pt x="462" y="1079"/>
                  </a:cubicBezTo>
                  <a:cubicBezTo>
                    <a:pt x="456" y="1081"/>
                    <a:pt x="452" y="1082"/>
                    <a:pt x="448" y="1082"/>
                  </a:cubicBezTo>
                  <a:cubicBezTo>
                    <a:pt x="370" y="1096"/>
                    <a:pt x="293" y="1114"/>
                    <a:pt x="219" y="1143"/>
                  </a:cubicBezTo>
                  <a:cubicBezTo>
                    <a:pt x="164" y="1165"/>
                    <a:pt x="112" y="1192"/>
                    <a:pt x="69" y="1234"/>
                  </a:cubicBezTo>
                  <a:cubicBezTo>
                    <a:pt x="5" y="1296"/>
                    <a:pt x="0" y="1380"/>
                    <a:pt x="57" y="1447"/>
                  </a:cubicBezTo>
                  <a:cubicBezTo>
                    <a:pt x="92" y="1490"/>
                    <a:pt x="139" y="1517"/>
                    <a:pt x="188" y="1539"/>
                  </a:cubicBezTo>
                  <a:cubicBezTo>
                    <a:pt x="300" y="1588"/>
                    <a:pt x="419" y="1612"/>
                    <a:pt x="540" y="1625"/>
                  </a:cubicBezTo>
                  <a:cubicBezTo>
                    <a:pt x="700" y="1642"/>
                    <a:pt x="860" y="1638"/>
                    <a:pt x="1019" y="1612"/>
                  </a:cubicBezTo>
                  <a:cubicBezTo>
                    <a:pt x="1119" y="1596"/>
                    <a:pt x="1218" y="1572"/>
                    <a:pt x="1309" y="1526"/>
                  </a:cubicBezTo>
                  <a:cubicBezTo>
                    <a:pt x="1353" y="1503"/>
                    <a:pt x="1394" y="1477"/>
                    <a:pt x="1424" y="1436"/>
                  </a:cubicBezTo>
                  <a:cubicBezTo>
                    <a:pt x="1461" y="1384"/>
                    <a:pt x="1465" y="1330"/>
                    <a:pt x="1433" y="1274"/>
                  </a:cubicBezTo>
                  <a:close/>
                  <a:moveTo>
                    <a:pt x="370" y="757"/>
                  </a:moveTo>
                  <a:cubicBezTo>
                    <a:pt x="277" y="613"/>
                    <a:pt x="284" y="413"/>
                    <a:pt x="386" y="276"/>
                  </a:cubicBezTo>
                  <a:cubicBezTo>
                    <a:pt x="484" y="145"/>
                    <a:pt x="616" y="83"/>
                    <a:pt x="779" y="99"/>
                  </a:cubicBezTo>
                  <a:cubicBezTo>
                    <a:pt x="933" y="114"/>
                    <a:pt x="1049" y="195"/>
                    <a:pt x="1119" y="334"/>
                  </a:cubicBezTo>
                  <a:cubicBezTo>
                    <a:pt x="1194" y="484"/>
                    <a:pt x="1182" y="631"/>
                    <a:pt x="1091" y="773"/>
                  </a:cubicBezTo>
                  <a:cubicBezTo>
                    <a:pt x="976" y="953"/>
                    <a:pt x="861" y="1133"/>
                    <a:pt x="746" y="1314"/>
                  </a:cubicBezTo>
                  <a:cubicBezTo>
                    <a:pt x="743" y="1318"/>
                    <a:pt x="740" y="1323"/>
                    <a:pt x="736" y="1329"/>
                  </a:cubicBezTo>
                  <a:cubicBezTo>
                    <a:pt x="732" y="1323"/>
                    <a:pt x="729" y="1319"/>
                    <a:pt x="726" y="1315"/>
                  </a:cubicBezTo>
                  <a:cubicBezTo>
                    <a:pt x="607" y="1129"/>
                    <a:pt x="488" y="943"/>
                    <a:pt x="370" y="757"/>
                  </a:cubicBezTo>
                  <a:close/>
                  <a:moveTo>
                    <a:pt x="1329" y="1399"/>
                  </a:moveTo>
                  <a:cubicBezTo>
                    <a:pt x="1287" y="1436"/>
                    <a:pt x="1237" y="1457"/>
                    <a:pt x="1185" y="1475"/>
                  </a:cubicBezTo>
                  <a:cubicBezTo>
                    <a:pt x="1074" y="1512"/>
                    <a:pt x="960" y="1529"/>
                    <a:pt x="843" y="1535"/>
                  </a:cubicBezTo>
                  <a:cubicBezTo>
                    <a:pt x="807" y="1537"/>
                    <a:pt x="771" y="1536"/>
                    <a:pt x="735" y="1536"/>
                  </a:cubicBezTo>
                  <a:cubicBezTo>
                    <a:pt x="598" y="1538"/>
                    <a:pt x="462" y="1526"/>
                    <a:pt x="330" y="1488"/>
                  </a:cubicBezTo>
                  <a:cubicBezTo>
                    <a:pt x="271" y="1471"/>
                    <a:pt x="214" y="1451"/>
                    <a:pt x="164" y="1416"/>
                  </a:cubicBezTo>
                  <a:cubicBezTo>
                    <a:pt x="151" y="1407"/>
                    <a:pt x="139" y="1395"/>
                    <a:pt x="129" y="1384"/>
                  </a:cubicBezTo>
                  <a:cubicBezTo>
                    <a:pt x="108" y="1360"/>
                    <a:pt x="107" y="1335"/>
                    <a:pt x="129" y="1312"/>
                  </a:cubicBezTo>
                  <a:cubicBezTo>
                    <a:pt x="148" y="1292"/>
                    <a:pt x="171" y="1274"/>
                    <a:pt x="195" y="1260"/>
                  </a:cubicBezTo>
                  <a:cubicBezTo>
                    <a:pt x="270" y="1217"/>
                    <a:pt x="353" y="1197"/>
                    <a:pt x="437" y="1181"/>
                  </a:cubicBezTo>
                  <a:cubicBezTo>
                    <a:pt x="460" y="1177"/>
                    <a:pt x="483" y="1176"/>
                    <a:pt x="505" y="1171"/>
                  </a:cubicBezTo>
                  <a:cubicBezTo>
                    <a:pt x="517" y="1168"/>
                    <a:pt x="522" y="1173"/>
                    <a:pt x="528" y="1182"/>
                  </a:cubicBezTo>
                  <a:cubicBezTo>
                    <a:pt x="582" y="1267"/>
                    <a:pt x="636" y="1352"/>
                    <a:pt x="690" y="1437"/>
                  </a:cubicBezTo>
                  <a:cubicBezTo>
                    <a:pt x="699" y="1451"/>
                    <a:pt x="709" y="1463"/>
                    <a:pt x="727" y="1466"/>
                  </a:cubicBezTo>
                  <a:cubicBezTo>
                    <a:pt x="751" y="1470"/>
                    <a:pt x="767" y="1459"/>
                    <a:pt x="780" y="1439"/>
                  </a:cubicBezTo>
                  <a:cubicBezTo>
                    <a:pt x="813" y="1386"/>
                    <a:pt x="847" y="1334"/>
                    <a:pt x="880" y="1282"/>
                  </a:cubicBezTo>
                  <a:cubicBezTo>
                    <a:pt x="902" y="1248"/>
                    <a:pt x="923" y="1213"/>
                    <a:pt x="946" y="1180"/>
                  </a:cubicBezTo>
                  <a:cubicBezTo>
                    <a:pt x="949" y="1175"/>
                    <a:pt x="956" y="1170"/>
                    <a:pt x="961" y="1171"/>
                  </a:cubicBezTo>
                  <a:cubicBezTo>
                    <a:pt x="1052" y="1182"/>
                    <a:pt x="1141" y="1200"/>
                    <a:pt x="1226" y="1236"/>
                  </a:cubicBezTo>
                  <a:cubicBezTo>
                    <a:pt x="1264" y="1251"/>
                    <a:pt x="1301" y="1270"/>
                    <a:pt x="1331" y="1299"/>
                  </a:cubicBezTo>
                  <a:cubicBezTo>
                    <a:pt x="1368" y="1334"/>
                    <a:pt x="1367" y="1365"/>
                    <a:pt x="1329" y="1399"/>
                  </a:cubicBezTo>
                  <a:close/>
                  <a:moveTo>
                    <a:pt x="975" y="529"/>
                  </a:moveTo>
                  <a:cubicBezTo>
                    <a:pt x="975" y="398"/>
                    <a:pt x="867" y="291"/>
                    <a:pt x="736" y="290"/>
                  </a:cubicBezTo>
                  <a:cubicBezTo>
                    <a:pt x="604" y="290"/>
                    <a:pt x="496" y="398"/>
                    <a:pt x="496" y="530"/>
                  </a:cubicBezTo>
                  <a:cubicBezTo>
                    <a:pt x="496" y="661"/>
                    <a:pt x="604" y="769"/>
                    <a:pt x="736" y="769"/>
                  </a:cubicBezTo>
                  <a:cubicBezTo>
                    <a:pt x="868" y="769"/>
                    <a:pt x="976" y="661"/>
                    <a:pt x="975" y="529"/>
                  </a:cubicBezTo>
                  <a:close/>
                  <a:moveTo>
                    <a:pt x="592" y="530"/>
                  </a:moveTo>
                  <a:cubicBezTo>
                    <a:pt x="592" y="452"/>
                    <a:pt x="657" y="387"/>
                    <a:pt x="735" y="386"/>
                  </a:cubicBezTo>
                  <a:cubicBezTo>
                    <a:pt x="813" y="385"/>
                    <a:pt x="878" y="450"/>
                    <a:pt x="879" y="529"/>
                  </a:cubicBezTo>
                  <a:cubicBezTo>
                    <a:pt x="880" y="607"/>
                    <a:pt x="814" y="673"/>
                    <a:pt x="736" y="673"/>
                  </a:cubicBezTo>
                  <a:cubicBezTo>
                    <a:pt x="657" y="673"/>
                    <a:pt x="592" y="608"/>
                    <a:pt x="592" y="5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ttangolo 38">
            <a:extLst>
              <a:ext uri="{FF2B5EF4-FFF2-40B4-BE49-F238E27FC236}">
                <a16:creationId xmlns:a16="http://schemas.microsoft.com/office/drawing/2014/main" id="{A9B7D76E-AD62-3480-2ECC-09684EDB1351}"/>
              </a:ext>
            </a:extLst>
          </p:cNvPr>
          <p:cNvSpPr/>
          <p:nvPr/>
        </p:nvSpPr>
        <p:spPr>
          <a:xfrm>
            <a:off x="695325" y="1206501"/>
            <a:ext cx="45719" cy="509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4E8DE8-A84D-E3EA-57BA-B53D6412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672" y="5550947"/>
            <a:ext cx="3232674" cy="80165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B34F01F-6D30-01EB-8EA8-22074BE58183}"/>
              </a:ext>
            </a:extLst>
          </p:cNvPr>
          <p:cNvSpPr/>
          <p:nvPr/>
        </p:nvSpPr>
        <p:spPr>
          <a:xfrm>
            <a:off x="1285631" y="2865309"/>
            <a:ext cx="5471388" cy="36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36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Grazie per </a:t>
            </a:r>
            <a:r>
              <a:rPr lang="en-US" sz="3600" b="1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l’attenzione</a:t>
            </a:r>
            <a:r>
              <a:rPr lang="en-US" sz="36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!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5EC26B-CAC5-0952-8BB5-49672AD53920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Domande?</a:t>
            </a:r>
          </a:p>
        </p:txBody>
      </p:sp>
    </p:spTree>
    <p:extLst>
      <p:ext uri="{BB962C8B-B14F-4D97-AF65-F5344CB8AC3E}">
        <p14:creationId xmlns:p14="http://schemas.microsoft.com/office/powerpoint/2010/main" val="307484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31F9"/>
      </a:accent1>
      <a:accent2>
        <a:srgbClr val="FFC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717</Words>
  <Application>Microsoft Office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Atkinson Hyperlegible</vt:lpstr>
      <vt:lpstr>Calibri</vt:lpstr>
      <vt:lpstr>Poppins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 Nirob</dc:creator>
  <cp:lastModifiedBy>Valerio De Santis</cp:lastModifiedBy>
  <cp:revision>505</cp:revision>
  <dcterms:created xsi:type="dcterms:W3CDTF">2024-10-03T05:42:43Z</dcterms:created>
  <dcterms:modified xsi:type="dcterms:W3CDTF">2025-11-26T12:07:56Z</dcterms:modified>
</cp:coreProperties>
</file>